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4.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5.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6.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7.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8.xml" ContentType="application/vnd.openxmlformats-officedocument.theme+xml"/>
  <Override PartName="/ppt/tags/tag1.xml" ContentType="application/vnd.openxmlformats-officedocument.presentationml.tags+xml"/>
  <Override PartName="/ppt/embeddings/oleObject1.bin" ContentType="application/vnd.openxmlformats-officedocument.oleObject"/>
  <Override PartName="/ppt/tags/tag2.xml" ContentType="application/vnd.openxmlformats-officedocument.presentationml.tags+xml"/>
  <Override PartName="/ppt/embeddings/oleObject2.bin" ContentType="application/vnd.openxmlformats-officedocument.oleObject"/>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444" r:id="rId1"/>
    <p:sldMasterId id="2147484470" r:id="rId2"/>
    <p:sldMasterId id="2147484494" r:id="rId3"/>
    <p:sldMasterId id="2147484513" r:id="rId4"/>
    <p:sldMasterId id="2147484526" r:id="rId5"/>
    <p:sldMasterId id="2147484544" r:id="rId6"/>
    <p:sldMasterId id="2147484563" r:id="rId7"/>
    <p:sldMasterId id="2147484594" r:id="rId8"/>
    <p:sldMasterId id="2147484670" r:id="rId9"/>
  </p:sldMasterIdLst>
  <p:notesMasterIdLst>
    <p:notesMasterId r:id="rId32"/>
  </p:notesMasterIdLst>
  <p:handoutMasterIdLst>
    <p:handoutMasterId r:id="rId33"/>
  </p:handoutMasterIdLst>
  <p:sldIdLst>
    <p:sldId id="530" r:id="rId10"/>
    <p:sldId id="447" r:id="rId11"/>
    <p:sldId id="445" r:id="rId12"/>
    <p:sldId id="544" r:id="rId13"/>
    <p:sldId id="545" r:id="rId14"/>
    <p:sldId id="505" r:id="rId15"/>
    <p:sldId id="499" r:id="rId16"/>
    <p:sldId id="500" r:id="rId17"/>
    <p:sldId id="501" r:id="rId18"/>
    <p:sldId id="503" r:id="rId19"/>
    <p:sldId id="504" r:id="rId20"/>
    <p:sldId id="506" r:id="rId21"/>
    <p:sldId id="507" r:id="rId22"/>
    <p:sldId id="508" r:id="rId23"/>
    <p:sldId id="509" r:id="rId24"/>
    <p:sldId id="511" r:id="rId25"/>
    <p:sldId id="512" r:id="rId26"/>
    <p:sldId id="513" r:id="rId27"/>
    <p:sldId id="514" r:id="rId28"/>
    <p:sldId id="515" r:id="rId29"/>
    <p:sldId id="539" r:id="rId30"/>
    <p:sldId id="546" r:id="rId31"/>
  </p:sldIdLst>
  <p:sldSz cx="12436475" cy="6994525"/>
  <p:notesSz cx="7023100" cy="93091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nterprise" id="{FA5940FE-F6DC-4B71-9EB1-68F1CECF6617}">
          <p14:sldIdLst>
            <p14:sldId id="530"/>
            <p14:sldId id="447"/>
            <p14:sldId id="445"/>
            <p14:sldId id="544"/>
            <p14:sldId id="545"/>
            <p14:sldId id="505"/>
            <p14:sldId id="499"/>
            <p14:sldId id="500"/>
            <p14:sldId id="501"/>
            <p14:sldId id="503"/>
            <p14:sldId id="504"/>
            <p14:sldId id="506"/>
            <p14:sldId id="507"/>
            <p14:sldId id="508"/>
            <p14:sldId id="509"/>
            <p14:sldId id="511"/>
            <p14:sldId id="512"/>
            <p14:sldId id="513"/>
            <p14:sldId id="514"/>
            <p14:sldId id="515"/>
            <p14:sldId id="539"/>
            <p14:sldId id="546"/>
          </p14:sldIdLst>
        </p14:section>
        <p14:section name="Case Studies" id="{61FEF8BD-0E0A-4B63-A518-55873B60F393}">
          <p14:sldIdLst/>
        </p14:section>
        <p14:section name="Appendix" id="{0EAEEC99-28AD-47DE-82F7-AD718D726201}">
          <p14:sldIdLst/>
        </p14:section>
      </p14:sectionLst>
    </p:ext>
    <p:ext uri="{EFAFB233-063F-42B5-8137-9DF3F51BA10A}">
      <p15:sldGuideLst xmlns:p15="http://schemas.microsoft.com/office/powerpoint/2012/main" xmlns="">
        <p15:guide id="1" orient="horz" pos="187" userDrawn="1">
          <p15:clr>
            <a:srgbClr val="A4A3A4"/>
          </p15:clr>
        </p15:guide>
        <p15:guide id="2" orient="horz" pos="763">
          <p15:clr>
            <a:srgbClr val="A4A3A4"/>
          </p15:clr>
        </p15:guide>
        <p15:guide id="3" orient="horz" pos="1339" userDrawn="1">
          <p15:clr>
            <a:srgbClr val="A4A3A4"/>
          </p15:clr>
        </p15:guide>
        <p15:guide id="4" orient="horz" pos="2539" userDrawn="1">
          <p15:clr>
            <a:srgbClr val="A4A3A4"/>
          </p15:clr>
        </p15:guide>
        <p15:guide id="5" orient="horz" pos="4171" userDrawn="1">
          <p15:clr>
            <a:srgbClr val="A4A3A4"/>
          </p15:clr>
        </p15:guide>
        <p15:guide id="6" orient="horz" pos="3571" userDrawn="1">
          <p15:clr>
            <a:srgbClr val="A4A3A4"/>
          </p15:clr>
        </p15:guide>
        <p15:guide id="7" orient="horz" pos="3067" userDrawn="1">
          <p15:clr>
            <a:srgbClr val="A4A3A4"/>
          </p15:clr>
        </p15:guide>
        <p15:guide id="8" orient="horz" pos="1963" userDrawn="1">
          <p15:clr>
            <a:srgbClr val="A4A3A4"/>
          </p15:clr>
        </p15:guide>
        <p15:guide id="10" pos="173" userDrawn="1">
          <p15:clr>
            <a:srgbClr val="A4A3A4"/>
          </p15:clr>
        </p15:guide>
        <p15:guide id="11" pos="1349" userDrawn="1">
          <p15:clr>
            <a:srgbClr val="A4A3A4"/>
          </p15:clr>
        </p15:guide>
        <p15:guide id="12" pos="7661" userDrawn="1">
          <p15:clr>
            <a:srgbClr val="A4A3A4"/>
          </p15:clr>
        </p15:guide>
        <p15:guide id="13" pos="797" userDrawn="1">
          <p15:clr>
            <a:srgbClr val="A4A3A4"/>
          </p15:clr>
        </p15:guide>
        <p15:guide id="14" pos="7037" userDrawn="1">
          <p15:clr>
            <a:srgbClr val="A4A3A4"/>
          </p15:clr>
        </p15:guide>
        <p15:guide id="15" pos="3557" userDrawn="1">
          <p15:clr>
            <a:srgbClr val="A4A3A4"/>
          </p15:clr>
        </p15:guide>
        <p15:guide id="16" pos="1901">
          <p15:clr>
            <a:srgbClr val="A4A3A4"/>
          </p15:clr>
        </p15:guide>
        <p15:guide id="17" pos="2477" userDrawn="1">
          <p15:clr>
            <a:srgbClr val="A4A3A4"/>
          </p15:clr>
        </p15:guide>
        <p15:guide id="18" pos="4157" userDrawn="1">
          <p15:clr>
            <a:srgbClr val="A4A3A4"/>
          </p15:clr>
        </p15:guide>
        <p15:guide id="20" pos="5261" userDrawn="1">
          <p15:clr>
            <a:srgbClr val="A4A3A4"/>
          </p15:clr>
        </p15:guide>
        <p15:guide id="21" pos="5933" userDrawn="1">
          <p15:clr>
            <a:srgbClr val="A4A3A4"/>
          </p15:clr>
        </p15:guide>
        <p15:guide id="22" pos="6461" userDrawn="1">
          <p15:clr>
            <a:srgbClr val="A4A3A4"/>
          </p15:clr>
        </p15:guide>
        <p15:guide id="23" pos="3101" userDrawn="1">
          <p15:clr>
            <a:srgbClr val="A4A3A4"/>
          </p15:clr>
        </p15:guide>
        <p15:guide id="24" pos="3917" userDrawn="1">
          <p15:clr>
            <a:srgbClr val="A4A3A4"/>
          </p15:clr>
        </p15:guide>
        <p15:guide id="25" orient="horz" pos="3955" userDrawn="1">
          <p15:clr>
            <a:srgbClr val="A4A3A4"/>
          </p15:clr>
        </p15:guide>
        <p15:guide id="27" pos="4685" userDrawn="1">
          <p15:clr>
            <a:srgbClr val="A4A3A4"/>
          </p15:clr>
        </p15:guide>
        <p15:guide id="28" pos="7834" userDrawn="1">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168" userDrawn="1">
          <p15:clr>
            <a:srgbClr val="A4A3A4"/>
          </p15:clr>
        </p15:guide>
        <p15:guide id="3" orient="horz" pos="2932">
          <p15:clr>
            <a:srgbClr val="A4A3A4"/>
          </p15:clr>
        </p15:guide>
        <p15:guide id="4" pos="221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67013"/>
    <a:srgbClr val="00188F"/>
    <a:srgbClr val="8CC600"/>
    <a:srgbClr val="4D4D4D"/>
    <a:srgbClr val="31668E"/>
    <a:srgbClr val="B3B3B3"/>
    <a:srgbClr val="FF8C00"/>
    <a:srgbClr val="96969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79" autoAdjust="0"/>
    <p:restoredTop sz="73976" autoAdjust="0"/>
  </p:normalViewPr>
  <p:slideViewPr>
    <p:cSldViewPr snapToGrid="0">
      <p:cViewPr varScale="1">
        <p:scale>
          <a:sx n="74" d="100"/>
          <a:sy n="74" d="100"/>
        </p:scale>
        <p:origin x="-1240" y="-112"/>
      </p:cViewPr>
      <p:guideLst>
        <p:guide orient="horz" pos="187"/>
        <p:guide orient="horz" pos="763"/>
        <p:guide orient="horz" pos="1339"/>
        <p:guide orient="horz" pos="2539"/>
        <p:guide orient="horz" pos="4171"/>
        <p:guide orient="horz" pos="3571"/>
        <p:guide orient="horz" pos="3067"/>
        <p:guide orient="horz" pos="1963"/>
        <p:guide pos="173"/>
        <p:guide pos="1349"/>
        <p:guide pos="7661"/>
        <p:guide pos="797"/>
        <p:guide pos="7037"/>
        <p:guide pos="3557"/>
        <p:guide pos="1901"/>
        <p:guide pos="2477"/>
      </p:guideLst>
    </p:cSldViewPr>
  </p:slideViewPr>
  <p:notesTextViewPr>
    <p:cViewPr>
      <p:scale>
        <a:sx n="100" d="100"/>
        <a:sy n="100" d="100"/>
      </p:scale>
      <p:origin x="0" y="0"/>
    </p:cViewPr>
  </p:notesTextViewPr>
  <p:sorterViewPr>
    <p:cViewPr>
      <p:scale>
        <a:sx n="120" d="100"/>
        <a:sy n="120" d="100"/>
      </p:scale>
      <p:origin x="0" y="11964"/>
    </p:cViewPr>
  </p:sorterViewPr>
  <p:notesViewPr>
    <p:cSldViewPr snapToGrid="0" showGuides="1">
      <p:cViewPr varScale="1">
        <p:scale>
          <a:sx n="64" d="100"/>
          <a:sy n="64" d="100"/>
        </p:scale>
        <p:origin x="-2862" y="-108"/>
      </p:cViewPr>
      <p:guideLst>
        <p:guide orient="horz" pos="2928"/>
        <p:guide orient="horz" pos="2932"/>
        <p:guide pos="2168"/>
        <p:guide pos="2213"/>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notesMaster" Target="notesMasters/notesMaster1.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commentAuthors" Target="commentAuthors.xml"/><Relationship Id="rId36" Type="http://schemas.openxmlformats.org/officeDocument/2006/relationships/presProps" Target="presProps.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1" y="0"/>
            <a:ext cx="3043343" cy="465455"/>
          </a:xfrm>
          <a:prstGeom prst="rect">
            <a:avLst/>
          </a:prstGeom>
        </p:spPr>
        <p:txBody>
          <a:bodyPr vert="horz" lIns="93324" tIns="46662" rIns="93324" bIns="46662" rtlCol="0"/>
          <a:lstStyle>
            <a:lvl1pPr algn="l">
              <a:defRPr sz="1200"/>
            </a:lvl1pPr>
          </a:lstStyle>
          <a:p>
            <a:r>
              <a:rPr lang="en-US" dirty="0"/>
              <a:t>Build 2012</a:t>
            </a:r>
          </a:p>
        </p:txBody>
      </p:sp>
      <p:sp>
        <p:nvSpPr>
          <p:cNvPr id="7" name="Date Placeholder 6"/>
          <p:cNvSpPr>
            <a:spLocks noGrp="1"/>
          </p:cNvSpPr>
          <p:nvPr>
            <p:ph type="dt" sz="quarter" idx="1"/>
          </p:nvPr>
        </p:nvSpPr>
        <p:spPr>
          <a:xfrm>
            <a:off x="3978133" y="0"/>
            <a:ext cx="3043343" cy="465455"/>
          </a:xfrm>
          <a:prstGeom prst="rect">
            <a:avLst/>
          </a:prstGeom>
        </p:spPr>
        <p:txBody>
          <a:bodyPr vert="horz" lIns="93324" tIns="46662" rIns="93324" bIns="46662" rtlCol="0"/>
          <a:lstStyle>
            <a:lvl1pPr algn="r">
              <a:defRPr sz="1200"/>
            </a:lvl1pPr>
          </a:lstStyle>
          <a:p>
            <a:fld id="{DE219B1A-AE41-483B-A766-69B9363DDA6A}" type="datetimeFigureOut">
              <a:rPr lang="en-US" smtClean="0">
                <a:latin typeface="Segoe UI" pitchFamily="34" charset="0"/>
              </a:rPr>
              <a:pPr/>
              <a:t>03/11/14</a:t>
            </a:fld>
            <a:endParaRPr lang="en-US" dirty="0">
              <a:latin typeface="Segoe UI" pitchFamily="34" charset="0"/>
            </a:endParaRPr>
          </a:p>
        </p:txBody>
      </p:sp>
      <p:sp>
        <p:nvSpPr>
          <p:cNvPr id="8" name="Footer Placeholder 7"/>
          <p:cNvSpPr>
            <a:spLocks noGrp="1"/>
          </p:cNvSpPr>
          <p:nvPr>
            <p:ph type="ftr" sz="quarter" idx="2"/>
          </p:nvPr>
        </p:nvSpPr>
        <p:spPr>
          <a:xfrm>
            <a:off x="0" y="8842029"/>
            <a:ext cx="5934520" cy="338437"/>
          </a:xfrm>
          <a:prstGeom prst="rect">
            <a:avLst/>
          </a:prstGeom>
        </p:spPr>
        <p:txBody>
          <a:bodyPr vert="horz" lIns="93324" tIns="46662" rIns="93324" bIns="46662" rtlCol="0" anchor="b"/>
          <a:lstStyle>
            <a:lvl1pPr algn="l">
              <a:defRPr sz="1200"/>
            </a:lvl1pPr>
          </a:lstStyle>
          <a:p>
            <a:pPr marL="406673" defTabSz="932933"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406673" defTabSz="932933"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922814" y="8842030"/>
            <a:ext cx="1098660" cy="465455"/>
          </a:xfrm>
          <a:prstGeom prst="rect">
            <a:avLst/>
          </a:prstGeom>
        </p:spPr>
        <p:txBody>
          <a:bodyPr vert="horz" lIns="93324" tIns="46662" rIns="93324" bIns="46662" rtlCol="0" anchor="b"/>
          <a:lstStyle>
            <a:lvl1pPr algn="r">
              <a:defRPr sz="1200"/>
            </a:lvl1pPr>
          </a:lstStyle>
          <a:p>
            <a:fld id="{0EC9E9D6-92A0-482B-A603-C9BA7FFB8190}"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1" y="0"/>
            <a:ext cx="3043343" cy="465455"/>
          </a:xfrm>
          <a:prstGeom prst="rect">
            <a:avLst/>
          </a:prstGeom>
        </p:spPr>
        <p:txBody>
          <a:bodyPr vert="horz" lIns="93324" tIns="46662" rIns="93324" bIns="46662" rtlCol="0"/>
          <a:lstStyle>
            <a:lvl1pPr algn="l">
              <a:defRPr sz="1200">
                <a:latin typeface="Segoe UI" pitchFamily="34" charset="0"/>
              </a:defRPr>
            </a:lvl1pPr>
          </a:lstStyle>
          <a:p>
            <a:r>
              <a:rPr lang="en-US" dirty="0" smtClean="0"/>
              <a:t>Build 2012</a:t>
            </a:r>
            <a:endParaRPr lang="en-US" dirty="0"/>
          </a:p>
        </p:txBody>
      </p:sp>
      <p:sp>
        <p:nvSpPr>
          <p:cNvPr id="9" name="Slide Image Placeholder 8"/>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10" name="Footer Placeholder 9"/>
          <p:cNvSpPr>
            <a:spLocks noGrp="1"/>
          </p:cNvSpPr>
          <p:nvPr>
            <p:ph type="ftr" sz="quarter" idx="4"/>
          </p:nvPr>
        </p:nvSpPr>
        <p:spPr>
          <a:xfrm>
            <a:off x="0" y="8843646"/>
            <a:ext cx="6063277" cy="362391"/>
          </a:xfrm>
          <a:prstGeom prst="rect">
            <a:avLst/>
          </a:prstGeom>
        </p:spPr>
        <p:txBody>
          <a:bodyPr vert="horz" lIns="93324" tIns="46662" rIns="93324" bIns="46662" rtlCol="0" anchor="b"/>
          <a:lstStyle>
            <a:lvl1pPr marL="583276" indent="0" algn="l">
              <a:defRPr sz="1200"/>
            </a:lvl1pPr>
          </a:lstStyle>
          <a:p>
            <a:pPr defTabSz="932933"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3978133" y="0"/>
            <a:ext cx="3043343" cy="465455"/>
          </a:xfrm>
          <a:prstGeom prst="rect">
            <a:avLst/>
          </a:prstGeom>
        </p:spPr>
        <p:txBody>
          <a:bodyPr vert="horz" lIns="93324" tIns="46662" rIns="93324" bIns="46662" rtlCol="0"/>
          <a:lstStyle>
            <a:lvl1pPr algn="r">
              <a:defRPr sz="1200">
                <a:latin typeface="Segoe UI" pitchFamily="34" charset="0"/>
              </a:defRPr>
            </a:lvl1pPr>
          </a:lstStyle>
          <a:p>
            <a:fld id="{D51B1278-D92B-4AF3-A9C1-71DD298190CE}" type="datetimeFigureOut">
              <a:rPr lang="en-US" smtClean="0"/>
              <a:pPr/>
              <a:t>03/11/14</a:t>
            </a:fld>
            <a:endParaRPr lang="en-US" dirty="0"/>
          </a:p>
        </p:txBody>
      </p:sp>
      <p:sp>
        <p:nvSpPr>
          <p:cNvPr id="12" name="Notes Placeholder 11"/>
          <p:cNvSpPr>
            <a:spLocks noGrp="1"/>
          </p:cNvSpPr>
          <p:nvPr>
            <p:ph type="body" sz="quarter" idx="3"/>
          </p:nvPr>
        </p:nvSpPr>
        <p:spPr>
          <a:xfrm>
            <a:off x="702311"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6051570" y="8842030"/>
            <a:ext cx="969904" cy="465455"/>
          </a:xfrm>
          <a:prstGeom prst="rect">
            <a:avLst/>
          </a:prstGeom>
        </p:spPr>
        <p:txBody>
          <a:bodyPr vert="horz" lIns="93324" tIns="46662" rIns="93324" bIns="46662"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C334CA4-0776-4EDD-A4B7-C3035D83D489}" type="datetime1">
              <a:rPr lang="en-US" smtClean="0"/>
              <a:pPr/>
              <a:t>03/11/14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4122449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014C5A4-8579-463E-9B29-50110034162C}" type="datetime1">
              <a:rPr lang="en-US" smtClean="0"/>
              <a:pPr/>
              <a:t>03/11/14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908453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014C5A4-8579-463E-9B29-50110034162C}" type="datetime1">
              <a:rPr lang="en-US" smtClean="0"/>
              <a:pPr/>
              <a:t>03/11/14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339558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D82055B-8D21-4958-B1A6-DF7545B40AC4}" type="datetime1">
              <a:rPr lang="en-US" smtClean="0"/>
              <a:pPr/>
              <a:t>03/11/14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976200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32933"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751EC35-E826-423D-AF85-FC5EC50FF31C}" type="datetime1">
              <a:rPr lang="en-US" smtClean="0"/>
              <a:pPr/>
              <a:t>03/11/14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2229329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9A0D577-7625-48DC-B897-41F7A5B47ECB}" type="datetime1">
              <a:rPr lang="en-US" smtClean="0"/>
              <a:pPr/>
              <a:t>03/11/14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2361164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7A500E9-33F6-47FE-95D0-50F637164353}" type="datetime1">
              <a:rPr lang="en-US" smtClean="0"/>
              <a:pPr/>
              <a:t>03/11/14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3759610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9A0D577-7625-48DC-B897-41F7A5B47ECB}" type="datetime1">
              <a:rPr lang="en-US" smtClean="0"/>
              <a:pPr/>
              <a:t>03/11/14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2014170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9A0D577-7625-48DC-B897-41F7A5B47ECB}" type="datetime1">
              <a:rPr lang="en-US" smtClean="0"/>
              <a:pPr/>
              <a:t>03/11/14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1723619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9A0D577-7625-48DC-B897-41F7A5B47ECB}" type="datetime1">
              <a:rPr lang="en-US" smtClean="0"/>
              <a:pPr/>
              <a:t>03/11/14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46270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F9F211B-7162-46EC-B559-F1EABFD2F3B7}" type="datetime1">
              <a:rPr lang="en-US" smtClean="0"/>
              <a:pPr/>
              <a:t>03/11/14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2995346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CC044B9-19D4-4763-B39E-B50E5D7486F3}" type="datetime1">
              <a:rPr lang="en-US" smtClean="0"/>
              <a:pPr/>
              <a:t>03/11/14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912714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CE9C9E2-4F66-4727-BFFF-194B4CCF1B92}" type="datetime1">
              <a:rPr lang="en-US" smtClean="0"/>
              <a:pPr/>
              <a:t>03/11/14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2245609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1E76DAC-4389-45FA-ACC3-E28A6BAE08AE}" type="datetime1">
              <a:rPr lang="en-US" smtClean="0"/>
              <a:pPr/>
              <a:t>03/11/14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1317251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503"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32933"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E75659E-D8FA-4F9E-8546-5AE0E347C6D2}" type="datetime1">
              <a:rPr lang="en-US" smtClean="0"/>
              <a:pPr/>
              <a:t>03/11/14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2062265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362">
              <a:spcAft>
                <a:spcPts val="343"/>
              </a:spcAf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9E80ED8-0AE7-4DC1-9CFF-8C38C42D7BFD}" type="datetime1">
              <a:rPr lang="en-US" smtClean="0">
                <a:solidFill>
                  <a:prstClr val="black"/>
                </a:solidFill>
              </a:rPr>
              <a:pPr/>
              <a:t>03/11/14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265212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9269" lvl="1" indent="0" defTabSz="941362">
              <a:spcAft>
                <a:spcPts val="343"/>
              </a:spcAft>
              <a:buNone/>
              <a:defRPr/>
            </a:pPr>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57CB637-B354-4D31-9737-BDB0C7C1EA04}" type="datetime1">
              <a:rPr lang="en-US" smtClean="0"/>
              <a:pPr/>
              <a:t>03/11/14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2810935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32933"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D32B267-3355-4E7D-A4AB-EBA89E91356D}" type="datetime1">
              <a:rPr lang="en-US" smtClean="0"/>
              <a:pPr/>
              <a:t>03/11/14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2020231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 Id="rId3" Type="http://schemas.openxmlformats.org/officeDocument/2006/relationships/image" Target="../media/image8.png"/></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Master" Target="../slideMasters/slideMaster8.xml"/><Relationship Id="rId2" Type="http://schemas.openxmlformats.org/officeDocument/2006/relationships/image" Target="../media/image11.jpe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Master" Target="../slideMasters/slideMaster8.xml"/><Relationship Id="rId2" Type="http://schemas.openxmlformats.org/officeDocument/2006/relationships/image" Target="../media/image12.jpe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Master" Target="../slideMasters/slideMaster8.xml"/><Relationship Id="rId2" Type="http://schemas.openxmlformats.org/officeDocument/2006/relationships/image" Target="../media/image13.jpe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Master" Target="../slideMasters/slideMaster8.xml"/><Relationship Id="rId2" Type="http://schemas.openxmlformats.org/officeDocument/2006/relationships/image" Target="../media/image14.jpe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Master" Target="../slideMasters/slideMaster8.xml"/><Relationship Id="rId2" Type="http://schemas.openxmlformats.org/officeDocument/2006/relationships/image" Target="../media/image15.jpe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Master" Target="../slideMasters/slideMaster8.xml"/><Relationship Id="rId2" Type="http://schemas.openxmlformats.org/officeDocument/2006/relationships/image" Target="../media/image16.jpeg"/></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Master" Target="../slideMasters/slideMaster8.xml"/><Relationship Id="rId2" Type="http://schemas.openxmlformats.org/officeDocument/2006/relationships/image" Target="../media/image17.jpeg"/></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Master" Target="../slideMasters/slideMaster8.xml"/><Relationship Id="rId2" Type="http://schemas.openxmlformats.org/officeDocument/2006/relationships/image" Target="../media/image18.jpe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Master" Target="../slideMasters/slideMaster8.xml"/><Relationship Id="rId2" Type="http://schemas.openxmlformats.org/officeDocument/2006/relationships/image" Target="../media/image19.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 Id="rId3" Type="http://schemas.openxmlformats.org/officeDocument/2006/relationships/image" Target="../media/image8.png"/></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 Id="rId3" Type="http://schemas.openxmlformats.org/officeDocument/2006/relationships/image" Target="../media/image8.png"/></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3" Type="http://schemas.openxmlformats.org/officeDocument/2006/relationships/slideMaster" Target="../slideMasters/slideMaster8.xml"/><Relationship Id="rId4" Type="http://schemas.openxmlformats.org/officeDocument/2006/relationships/oleObject" Target="../embeddings/oleObject1.bin"/><Relationship Id="rId5" Type="http://schemas.openxmlformats.org/officeDocument/2006/relationships/image" Target="../media/image20.emf"/><Relationship Id="rId1" Type="http://schemas.openxmlformats.org/officeDocument/2006/relationships/vmlDrawing" Target="../drawings/vmlDrawing1.vml"/><Relationship Id="rId2" Type="http://schemas.openxmlformats.org/officeDocument/2006/relationships/tags" Target="../tags/tag1.xml"/></Relationships>
</file>

<file path=ppt/slideLayouts/_rels/slideLayout192.xml.rels><?xml version="1.0" encoding="UTF-8" standalone="yes"?>
<Relationships xmlns="http://schemas.openxmlformats.org/package/2006/relationships"><Relationship Id="rId3" Type="http://schemas.openxmlformats.org/officeDocument/2006/relationships/slideMaster" Target="../slideMasters/slideMaster8.xml"/><Relationship Id="rId4" Type="http://schemas.openxmlformats.org/officeDocument/2006/relationships/oleObject" Target="../embeddings/oleObject2.bin"/><Relationship Id="rId5" Type="http://schemas.openxmlformats.org/officeDocument/2006/relationships/image" Target="../media/image20.emf"/><Relationship Id="rId1" Type="http://schemas.openxmlformats.org/officeDocument/2006/relationships/vmlDrawing" Target="../drawings/vmlDrawing2.vml"/><Relationship Id="rId2" Type="http://schemas.openxmlformats.org/officeDocument/2006/relationships/tags" Target="../tags/tag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4.jpeg"/><Relationship Id="rId3" Type="http://schemas.openxmlformats.org/officeDocument/2006/relationships/image" Target="../media/image25.jpe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6.jpeg"/><Relationship Id="rId3" Type="http://schemas.openxmlformats.org/officeDocument/2006/relationships/image" Target="../media/image27.png"/></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4.xml"/><Relationship Id="rId2"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jpeg"/><Relationship Id="rId3" Type="http://schemas.openxmlformats.org/officeDocument/2006/relationships/image" Target="../media/image4.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1">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3040063"/>
            <a:ext cx="11378776" cy="1195712"/>
          </a:xfrm>
        </p:spPr>
        <p:txBody>
          <a:bodyPr anchor="b" anchorCtr="0">
            <a:spAutoFit/>
          </a:bodyPr>
          <a:lstStyle>
            <a:lvl1pPr>
              <a:defRPr sz="7200" spc="-153" baseline="0">
                <a:gradFill>
                  <a:gsLst>
                    <a:gs pos="25833">
                      <a:schemeClr val="tx1"/>
                    </a:gs>
                    <a:gs pos="36000">
                      <a:schemeClr val="tx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274638" y="4868863"/>
            <a:ext cx="11378776" cy="738664"/>
          </a:xfrm>
        </p:spPr>
        <p:txBody>
          <a:bodyPr>
            <a:spAutoFit/>
          </a:bodyPr>
          <a:lstStyle>
            <a:lvl1pPr marL="0" indent="0">
              <a:spcBef>
                <a:spcPts val="0"/>
              </a:spcBef>
              <a:buNone/>
              <a:defRPr sz="3200" spc="-71" baseline="0">
                <a:gradFill>
                  <a:gsLst>
                    <a:gs pos="25833">
                      <a:schemeClr val="tx1"/>
                    </a:gs>
                    <a:gs pos="36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34014147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defTabSz="932742" rtl="0" eaLnBrk="1" latinLnBrk="0" hangingPunct="1">
              <a:lnSpc>
                <a:spcPct val="90000"/>
              </a:lnSpc>
              <a:spcBef>
                <a:spcPct val="0"/>
              </a:spcBef>
              <a:buNone/>
              <a:defRPr lang="en-US" sz="5400" b="0" kern="1200" cap="none" spc="-102" baseline="0" dirty="0">
                <a:ln w="3175">
                  <a:noFill/>
                </a:ln>
                <a:solidFill>
                  <a:srgbClr val="00188F"/>
                </a:solidFill>
                <a:effectLst/>
                <a:latin typeface="+mj-lt"/>
                <a:ea typeface="+mn-ea"/>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4954936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274638" y="1211263"/>
            <a:ext cx="11378776" cy="2512996"/>
          </a:xfrm>
        </p:spPr>
        <p:txBody>
          <a:bodyPr>
            <a:spAutoFit/>
          </a:bodyPr>
          <a:lstStyle>
            <a:lvl1pPr marL="0" indent="0">
              <a:buNone/>
              <a:defRPr sz="3300">
                <a:gradFill>
                  <a:gsLst>
                    <a:gs pos="1250">
                      <a:schemeClr val="tx1"/>
                    </a:gs>
                    <a:gs pos="100000">
                      <a:schemeClr val="tx1"/>
                    </a:gs>
                  </a:gsLst>
                  <a:lin ang="5400000" scaled="0"/>
                </a:gradFill>
                <a:latin typeface="Consolas" pitchFamily="49" charset="0"/>
                <a:cs typeface="Consolas" pitchFamily="49" charset="0"/>
              </a:defRPr>
            </a:lvl1pPr>
            <a:lvl2pPr marL="346553" indent="0">
              <a:buNone/>
              <a:defRPr>
                <a:gradFill>
                  <a:gsLst>
                    <a:gs pos="1250">
                      <a:schemeClr val="tx1"/>
                    </a:gs>
                    <a:gs pos="100000">
                      <a:schemeClr val="tx1"/>
                    </a:gs>
                  </a:gsLst>
                  <a:lin ang="5400000" scaled="0"/>
                </a:gradFill>
                <a:latin typeface="Consolas" pitchFamily="49" charset="0"/>
                <a:cs typeface="Consolas" pitchFamily="49" charset="0"/>
              </a:defRPr>
            </a:lvl2pPr>
            <a:lvl3pPr marL="584607" indent="0">
              <a:buNone/>
              <a:defRPr>
                <a:gradFill>
                  <a:gsLst>
                    <a:gs pos="1250">
                      <a:schemeClr val="tx1"/>
                    </a:gs>
                    <a:gs pos="100000">
                      <a:schemeClr val="tx1"/>
                    </a:gs>
                  </a:gsLst>
                  <a:lin ang="5400000" scaled="0"/>
                </a:gradFill>
                <a:latin typeface="Consolas" pitchFamily="49" charset="0"/>
                <a:cs typeface="Consolas" pitchFamily="49" charset="0"/>
              </a:defRPr>
            </a:lvl3pPr>
            <a:lvl4pPr marL="814563" indent="0">
              <a:buNone/>
              <a:defRPr>
                <a:gradFill>
                  <a:gsLst>
                    <a:gs pos="1250">
                      <a:schemeClr val="tx1"/>
                    </a:gs>
                    <a:gs pos="100000">
                      <a:schemeClr val="tx1"/>
                    </a:gs>
                  </a:gsLst>
                  <a:lin ang="5400000" scaled="0"/>
                </a:gradFill>
                <a:latin typeface="Consolas" pitchFamily="49" charset="0"/>
                <a:cs typeface="Consolas" pitchFamily="49" charset="0"/>
              </a:defRPr>
            </a:lvl4pPr>
            <a:lvl5pPr marL="1050997" indent="0">
              <a:buNone/>
              <a:defRPr>
                <a:gradFill>
                  <a:gsLst>
                    <a:gs pos="1250">
                      <a:schemeClr val="tx1"/>
                    </a:gs>
                    <a:gs pos="100000">
                      <a:schemeClr val="tx1"/>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274638" y="296863"/>
            <a:ext cx="11378776" cy="932563"/>
          </a:xfrm>
        </p:spPr>
        <p:txBody>
          <a:bodyPr>
            <a:spAutoFit/>
          </a:bodyPr>
          <a:lstStyle>
            <a:lvl1pPr>
              <a:defRPr sz="54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274638" y="1211263"/>
            <a:ext cx="11375536" cy="2554545"/>
          </a:xfrm>
          <a:prstGeom prst="rect">
            <a:avLst/>
          </a:prstGeom>
        </p:spPr>
        <p:txBody>
          <a:bodyPr>
            <a:spAutoFit/>
          </a:bodyPr>
          <a:lstStyle>
            <a:lvl1pPr marL="349792" indent="-349792">
              <a:buClr>
                <a:srgbClr val="FFFFFF"/>
              </a:buClr>
              <a:buSzPct val="90000"/>
              <a:buFont typeface="Arial" pitchFamily="34" charset="0"/>
              <a:buChar char="•"/>
              <a:defRPr sz="3600">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41286" indent="-291494">
              <a:buClr>
                <a:srgbClr val="FFFFFF"/>
              </a:buClr>
              <a:buSzPct val="90000"/>
              <a:buFont typeface="Arial" pitchFamily="34" charset="0"/>
              <a:buChar char="•"/>
              <a:defRPr sz="3200">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32779" indent="-291494">
              <a:buClr>
                <a:srgbClr val="FFFFFF"/>
              </a:buClr>
              <a:buSzPct val="90000"/>
              <a:buFont typeface="Arial" pitchFamily="34" charset="0"/>
              <a:buChar char="•"/>
              <a:defRPr sz="2800">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65974" indent="-233195">
              <a:buClr>
                <a:srgbClr val="FFFFFF"/>
              </a:buClr>
              <a:buSzPct val="90000"/>
              <a:buFont typeface="Arial" pitchFamily="34" charset="0"/>
              <a:buChar char="•"/>
              <a:defRPr sz="2400">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99169" indent="-233195">
              <a:buClr>
                <a:srgbClr val="FFFFFF"/>
              </a:buClr>
              <a:buSzPct val="90000"/>
              <a:buFont typeface="Arial" pitchFamily="34" charset="0"/>
              <a:buChar char="•"/>
              <a:defRPr sz="2000">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chemeClr val="accent3"/>
        </a:solidFill>
        <a:effectLst/>
      </p:bgPr>
    </p:bg>
    <p:spTree>
      <p:nvGrpSpPr>
        <p:cNvPr id="1" name=""/>
        <p:cNvGrpSpPr/>
        <p:nvPr/>
      </p:nvGrpSpPr>
      <p:grpSpPr>
        <a:xfrm>
          <a:off x="0" y="0"/>
          <a:ext cx="0" cy="0"/>
          <a:chOff x="0" y="0"/>
          <a:chExt cx="0" cy="0"/>
        </a:xfrm>
      </p:grpSpPr>
    </p:spTree>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1">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3040063"/>
            <a:ext cx="11378776" cy="1195712"/>
          </a:xfrm>
        </p:spPr>
        <p:txBody>
          <a:bodyPr anchor="b" anchorCtr="0">
            <a:spAutoFit/>
          </a:bodyPr>
          <a:lstStyle>
            <a:lvl1pPr>
              <a:defRPr sz="7200" spc="-153" baseline="0">
                <a:gradFill>
                  <a:gsLst>
                    <a:gs pos="25833">
                      <a:schemeClr val="tx1"/>
                    </a:gs>
                    <a:gs pos="36000">
                      <a:schemeClr val="tx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274638" y="4868863"/>
            <a:ext cx="11378776" cy="738664"/>
          </a:xfrm>
        </p:spPr>
        <p:txBody>
          <a:bodyPr>
            <a:spAutoFit/>
          </a:bodyPr>
          <a:lstStyle>
            <a:lvl1pPr marL="0" indent="0">
              <a:spcBef>
                <a:spcPts val="0"/>
              </a:spcBef>
              <a:buNone/>
              <a:defRPr sz="3200" spc="-71" baseline="0">
                <a:gradFill>
                  <a:gsLst>
                    <a:gs pos="25833">
                      <a:schemeClr val="tx1"/>
                    </a:gs>
                    <a:gs pos="36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4459595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2">
    <p:bg>
      <p:bgRef idx="1001">
        <a:schemeClr val="bg2"/>
      </p:bgRef>
    </p:bg>
    <p:spTree>
      <p:nvGrpSpPr>
        <p:cNvPr id="1" name=""/>
        <p:cNvGrpSpPr/>
        <p:nvPr/>
      </p:nvGrpSpPr>
      <p:grpSpPr>
        <a:xfrm>
          <a:off x="0" y="0"/>
          <a:ext cx="0" cy="0"/>
          <a:chOff x="0" y="0"/>
          <a:chExt cx="0" cy="0"/>
        </a:xfrm>
      </p:grpSpPr>
      <p:sp>
        <p:nvSpPr>
          <p:cNvPr id="8" name="Freeform 6"/>
          <p:cNvSpPr>
            <a:spLocks noChangeAspect="1" noEditPoints="1"/>
          </p:cNvSpPr>
          <p:nvPr userDrawn="1"/>
        </p:nvSpPr>
        <p:spPr bwMode="auto">
          <a:xfrm>
            <a:off x="635" y="0"/>
            <a:ext cx="12435840" cy="6998100"/>
          </a:xfrm>
          <a:custGeom>
            <a:avLst/>
            <a:gdLst>
              <a:gd name="T0" fmla="*/ 0 w 3917"/>
              <a:gd name="T1" fmla="*/ 0 h 2204"/>
              <a:gd name="T2" fmla="*/ 0 w 3917"/>
              <a:gd name="T3" fmla="*/ 2204 h 2204"/>
              <a:gd name="T4" fmla="*/ 3917 w 3917"/>
              <a:gd name="T5" fmla="*/ 2204 h 2204"/>
              <a:gd name="T6" fmla="*/ 3917 w 3917"/>
              <a:gd name="T7" fmla="*/ 0 h 2204"/>
              <a:gd name="T8" fmla="*/ 0 w 3917"/>
              <a:gd name="T9" fmla="*/ 0 h 2204"/>
              <a:gd name="T10" fmla="*/ 1698 w 3917"/>
              <a:gd name="T11" fmla="*/ 1674 h 2204"/>
              <a:gd name="T12" fmla="*/ 87 w 3917"/>
              <a:gd name="T13" fmla="*/ 1907 h 2204"/>
              <a:gd name="T14" fmla="*/ 88 w 3917"/>
              <a:gd name="T15" fmla="*/ 297 h 2204"/>
              <a:gd name="T16" fmla="*/ 1698 w 3917"/>
              <a:gd name="T17" fmla="*/ 518 h 2204"/>
              <a:gd name="T18" fmla="*/ 1698 w 3917"/>
              <a:gd name="T19" fmla="*/ 1674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17" h="2204">
                <a:moveTo>
                  <a:pt x="0" y="0"/>
                </a:moveTo>
                <a:cubicBezTo>
                  <a:pt x="0" y="2204"/>
                  <a:pt x="0" y="2204"/>
                  <a:pt x="0" y="2204"/>
                </a:cubicBezTo>
                <a:cubicBezTo>
                  <a:pt x="3917" y="2204"/>
                  <a:pt x="3917" y="2204"/>
                  <a:pt x="3917" y="2204"/>
                </a:cubicBezTo>
                <a:cubicBezTo>
                  <a:pt x="3917" y="0"/>
                  <a:pt x="3917" y="0"/>
                  <a:pt x="3917" y="0"/>
                </a:cubicBezTo>
                <a:lnTo>
                  <a:pt x="0" y="0"/>
                </a:lnTo>
                <a:close/>
                <a:moveTo>
                  <a:pt x="1698" y="1674"/>
                </a:moveTo>
                <a:cubicBezTo>
                  <a:pt x="87" y="1907"/>
                  <a:pt x="87" y="1907"/>
                  <a:pt x="87" y="1907"/>
                </a:cubicBezTo>
                <a:cubicBezTo>
                  <a:pt x="89" y="1376"/>
                  <a:pt x="86" y="828"/>
                  <a:pt x="88" y="297"/>
                </a:cubicBezTo>
                <a:cubicBezTo>
                  <a:pt x="1698" y="518"/>
                  <a:pt x="1698" y="518"/>
                  <a:pt x="1698" y="518"/>
                </a:cubicBezTo>
                <a:cubicBezTo>
                  <a:pt x="1700" y="902"/>
                  <a:pt x="1696" y="1291"/>
                  <a:pt x="1698" y="1674"/>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EFEFEF"/>
              </a:solidFill>
            </a:endParaRPr>
          </a:p>
        </p:txBody>
      </p:sp>
      <p:sp>
        <p:nvSpPr>
          <p:cNvPr id="2" name="Title 1"/>
          <p:cNvSpPr>
            <a:spLocks noGrp="1"/>
          </p:cNvSpPr>
          <p:nvPr>
            <p:ph type="title" hasCustomPrompt="1"/>
          </p:nvPr>
        </p:nvSpPr>
        <p:spPr>
          <a:xfrm>
            <a:off x="5761038" y="1211263"/>
            <a:ext cx="6400800" cy="2179058"/>
          </a:xfrm>
        </p:spPr>
        <p:txBody>
          <a:bodyPr wrap="square" anchor="t" anchorCtr="0">
            <a:spAutoFit/>
          </a:bodyPr>
          <a:lstStyle>
            <a:lvl1pPr>
              <a:defRPr sz="7200" spc="-153" baseline="0">
                <a:gradFill>
                  <a:gsLst>
                    <a:gs pos="22083">
                      <a:schemeClr val="tx1"/>
                    </a:gs>
                    <a:gs pos="42000">
                      <a:schemeClr val="tx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761038" y="3954463"/>
            <a:ext cx="6400800" cy="738664"/>
          </a:xfrm>
        </p:spPr>
        <p:txBody>
          <a:bodyPr wrap="square">
            <a:spAutoFit/>
          </a:bodyPr>
          <a:lstStyle>
            <a:lvl1pPr marL="0" indent="0">
              <a:spcBef>
                <a:spcPts val="0"/>
              </a:spcBef>
              <a:buNone/>
              <a:defRPr sz="3200" spc="-71" baseline="0">
                <a:gradFill>
                  <a:gsLst>
                    <a:gs pos="22083">
                      <a:schemeClr val="tx1"/>
                    </a:gs>
                    <a:gs pos="42000">
                      <a:schemeClr val="tx1"/>
                    </a:gs>
                  </a:gsLst>
                  <a:lin ang="5400000" scaled="0"/>
                </a:gradFill>
                <a:latin typeface="+mj-lt"/>
              </a:defRPr>
            </a:lvl1pPr>
          </a:lstStyle>
          <a:p>
            <a:pPr lvl="0"/>
            <a:r>
              <a:rPr lang="en-US" dirty="0" smtClean="0"/>
              <a:t>Speaker title</a:t>
            </a:r>
            <a:endParaRPr lang="en-US" dirty="0"/>
          </a:p>
        </p:txBody>
      </p:sp>
      <p:sp>
        <p:nvSpPr>
          <p:cNvPr id="17" name="Freeform 5"/>
          <p:cNvSpPr>
            <a:spLocks noEditPoints="1"/>
          </p:cNvSpPr>
          <p:nvPr userDrawn="1"/>
        </p:nvSpPr>
        <p:spPr bwMode="black">
          <a:xfrm>
            <a:off x="1736983" y="1601473"/>
            <a:ext cx="3062160" cy="4715189"/>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tx1"/>
          </a:solidFill>
          <a:ln w="10795" cap="flat" cmpd="sng" algn="ctr">
            <a:noFill/>
            <a:prstDash val="solid"/>
            <a:headEnd type="none" w="med" len="med"/>
            <a:tailEnd type="none" w="med" len="med"/>
          </a:ln>
          <a:effectLs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000" kern="0" spc="-50" smtClean="0">
              <a:gradFill>
                <a:gsLst>
                  <a:gs pos="1250">
                    <a:srgbClr val="EFEFEF"/>
                  </a:gs>
                  <a:gs pos="10417">
                    <a:srgbClr val="EFEFEF"/>
                  </a:gs>
                </a:gsLst>
                <a:lin ang="5400000" scaled="0"/>
              </a:gradFill>
            </a:endParaRPr>
          </a:p>
        </p:txBody>
      </p:sp>
    </p:spTree>
    <p:extLst>
      <p:ext uri="{BB962C8B-B14F-4D97-AF65-F5344CB8AC3E}">
        <p14:creationId xmlns:p14="http://schemas.microsoft.com/office/powerpoint/2010/main" val="32244436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pos="173">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3040599"/>
            <a:ext cx="11378776" cy="1195712"/>
          </a:xfrm>
        </p:spPr>
        <p:txBody>
          <a:bodyPr anchor="b" anchorCtr="0">
            <a:spAutoFit/>
          </a:bodyPr>
          <a:lstStyle>
            <a:lvl1pPr>
              <a:defRPr sz="7200" spc="-153" baseline="0">
                <a:gradFill>
                  <a:gsLst>
                    <a:gs pos="1250">
                      <a:schemeClr val="accent1"/>
                    </a:gs>
                    <a:gs pos="100000">
                      <a:schemeClr val="accent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274637" y="4868863"/>
            <a:ext cx="11378776" cy="738664"/>
          </a:xfrm>
        </p:spPr>
        <p:txBody>
          <a:bodyPr>
            <a:spAutoFit/>
          </a:bodyPr>
          <a:lstStyle>
            <a:lvl1pPr marL="0" indent="0">
              <a:spcBef>
                <a:spcPts val="0"/>
              </a:spcBef>
              <a:buNone/>
              <a:defRPr sz="3200" spc="-71" baseline="0">
                <a:gradFill>
                  <a:gsLst>
                    <a:gs pos="1250">
                      <a:schemeClr val="accent1"/>
                    </a:gs>
                    <a:gs pos="100000">
                      <a:schemeClr val="accent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37794154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2082"/>
            <a:ext cx="11375536" cy="932563"/>
          </a:xfrm>
        </p:spPr>
        <p:txBody>
          <a:bodyPr>
            <a:spAutoFit/>
          </a:bodyPr>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274638" y="1211263"/>
            <a:ext cx="11375536" cy="2237536"/>
          </a:xfrm>
          <a:prstGeom prst="rect">
            <a:avLst/>
          </a:prstGeom>
        </p:spPr>
        <p:txBody>
          <a:bodyPr>
            <a:spAutoFit/>
          </a:bodyPr>
          <a:lstStyle>
            <a:lvl1pPr marL="289875" indent="-289875">
              <a:buFont typeface="Wingdings" pitchFamily="2" charset="2"/>
              <a:buChar char=""/>
              <a:defRPr sz="4000"/>
            </a:lvl1pPr>
            <a:lvl2pPr marL="527927" indent="-238054">
              <a:buFont typeface="Wingdings" pitchFamily="2" charset="2"/>
              <a:buChar char=""/>
              <a:defRPr sz="2400" spc="-51" baseline="0">
                <a:latin typeface="+mn-lt"/>
              </a:defRPr>
            </a:lvl2pPr>
            <a:lvl3pPr marL="756264" indent="-228337">
              <a:buFont typeface="Wingdings" pitchFamily="2" charset="2"/>
              <a:buChar char=""/>
              <a:tabLst/>
              <a:defRPr sz="2000" spc="-51" baseline="0">
                <a:latin typeface="+mn-lt"/>
              </a:defRPr>
            </a:lvl3pPr>
            <a:lvl4pPr marL="932779" indent="-176516">
              <a:buFont typeface="Wingdings" pitchFamily="2" charset="2"/>
              <a:buChar char=""/>
              <a:defRPr sz="1800" spc="-51" baseline="0">
                <a:latin typeface="+mn-lt"/>
              </a:defRPr>
            </a:lvl4pPr>
            <a:lvl5pPr marL="1109296" indent="-176516">
              <a:buFont typeface="Wingdings" pitchFamily="2" charset="2"/>
              <a:buChar char=""/>
              <a:tabLst/>
              <a:defRPr sz="1800" spc="-51" baseline="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9055203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74638" y="1211263"/>
            <a:ext cx="11375536" cy="2135969"/>
          </a:xfrm>
          <a:prstGeom prst="rect">
            <a:avLst/>
          </a:prstGeom>
        </p:spPr>
        <p:txBody>
          <a:bodyPr>
            <a:spAutoFit/>
          </a:bodyPr>
          <a:lstStyle>
            <a:lvl1pPr marL="0" indent="0">
              <a:spcBef>
                <a:spcPts val="2448"/>
              </a:spcBef>
              <a:buNone/>
              <a:defRPr sz="4000">
                <a:gradFill>
                  <a:gsLst>
                    <a:gs pos="100000">
                      <a:schemeClr val="tx2"/>
                    </a:gs>
                    <a:gs pos="0">
                      <a:schemeClr val="tx2"/>
                    </a:gs>
                  </a:gsLst>
                  <a:lin ang="5400000" scaled="0"/>
                </a:gradFill>
                <a:latin typeface="+mj-lt"/>
              </a:defRPr>
            </a:lvl1pPr>
            <a:lvl2pPr marL="0" indent="0">
              <a:buNone/>
              <a:defRPr sz="2000" spc="-51" baseline="0">
                <a:gradFill>
                  <a:gsLst>
                    <a:gs pos="100000">
                      <a:schemeClr val="tx1"/>
                    </a:gs>
                    <a:gs pos="6000">
                      <a:schemeClr val="tx1"/>
                    </a:gs>
                  </a:gsLst>
                  <a:lin ang="5400000" scaled="0"/>
                </a:gradFill>
              </a:defRPr>
            </a:lvl2pPr>
            <a:lvl3pPr marL="236434" indent="0">
              <a:buNone/>
              <a:defRPr sz="2000" spc="-51" baseline="0">
                <a:gradFill>
                  <a:gsLst>
                    <a:gs pos="100000">
                      <a:schemeClr val="tx1"/>
                    </a:gs>
                    <a:gs pos="6000">
                      <a:schemeClr val="tx1"/>
                    </a:gs>
                  </a:gsLst>
                  <a:lin ang="5400000" scaled="0"/>
                </a:gradFill>
              </a:defRPr>
            </a:lvl3pPr>
            <a:lvl4pPr marL="466390" indent="0">
              <a:buNone/>
              <a:defRPr sz="1800" spc="-51" baseline="0">
                <a:gradFill>
                  <a:gsLst>
                    <a:gs pos="100000">
                      <a:schemeClr val="tx1"/>
                    </a:gs>
                    <a:gs pos="6000">
                      <a:schemeClr val="tx1"/>
                    </a:gs>
                  </a:gsLst>
                  <a:lin ang="5400000" scaled="0"/>
                </a:gradFill>
              </a:defRPr>
            </a:lvl4pPr>
            <a:lvl5pPr marL="707682" indent="0">
              <a:buNone/>
              <a:defRPr sz="1800" spc="-51" baseline="0">
                <a:gradFill>
                  <a:gsLst>
                    <a:gs pos="100000">
                      <a:schemeClr val="tx1"/>
                    </a:gs>
                    <a:gs pos="6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a:xfrm>
            <a:off x="274638" y="292082"/>
            <a:ext cx="11375536" cy="946413"/>
          </a:xfrm>
        </p:spPr>
        <p:txBody>
          <a:bodyPr>
            <a:spAutoFit/>
          </a:bodyPr>
          <a:lstStyle/>
          <a:p>
            <a:r>
              <a:rPr lang="en-US" dirty="0" smtClean="0"/>
              <a:t>Click to edit master title style</a:t>
            </a:r>
            <a:endParaRPr lang="en-US" dirty="0"/>
          </a:p>
        </p:txBody>
      </p:sp>
    </p:spTree>
    <p:extLst>
      <p:ext uri="{BB962C8B-B14F-4D97-AF65-F5344CB8AC3E}">
        <p14:creationId xmlns:p14="http://schemas.microsoft.com/office/powerpoint/2010/main" val="93864413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915680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74638" y="1211263"/>
            <a:ext cx="11375536" cy="2135969"/>
          </a:xfrm>
          <a:prstGeom prst="rect">
            <a:avLst/>
          </a:prstGeom>
        </p:spPr>
        <p:txBody>
          <a:bodyPr>
            <a:spAutoFit/>
          </a:bodyPr>
          <a:lstStyle>
            <a:lvl1pPr marL="0" indent="0">
              <a:spcBef>
                <a:spcPts val="2448"/>
              </a:spcBef>
              <a:buNone/>
              <a:defRPr sz="4000">
                <a:gradFill>
                  <a:gsLst>
                    <a:gs pos="100000">
                      <a:schemeClr val="tx1"/>
                    </a:gs>
                    <a:gs pos="0">
                      <a:schemeClr val="tx1"/>
                    </a:gs>
                  </a:gsLst>
                  <a:lin ang="5400000" scaled="0"/>
                </a:gradFill>
                <a:latin typeface="+mj-lt"/>
              </a:defRPr>
            </a:lvl1pPr>
            <a:lvl2pPr marL="0" indent="0">
              <a:buNone/>
              <a:defRPr sz="2000" spc="-51" baseline="0">
                <a:gradFill>
                  <a:gsLst>
                    <a:gs pos="100000">
                      <a:schemeClr val="tx1"/>
                    </a:gs>
                    <a:gs pos="0">
                      <a:schemeClr val="tx1"/>
                    </a:gs>
                  </a:gsLst>
                  <a:lin ang="5400000" scaled="0"/>
                </a:gradFill>
              </a:defRPr>
            </a:lvl2pPr>
            <a:lvl3pPr marL="236434" indent="0">
              <a:buNone/>
              <a:defRPr sz="2000" spc="-51" baseline="0">
                <a:gradFill>
                  <a:gsLst>
                    <a:gs pos="100000">
                      <a:schemeClr val="tx1"/>
                    </a:gs>
                    <a:gs pos="0">
                      <a:schemeClr val="tx1"/>
                    </a:gs>
                  </a:gsLst>
                  <a:lin ang="5400000" scaled="0"/>
                </a:gradFill>
              </a:defRPr>
            </a:lvl3pPr>
            <a:lvl4pPr marL="466390" indent="0">
              <a:buNone/>
              <a:defRPr sz="1800" spc="-51" baseline="0">
                <a:gradFill>
                  <a:gsLst>
                    <a:gs pos="100000">
                      <a:schemeClr val="tx1"/>
                    </a:gs>
                    <a:gs pos="0">
                      <a:schemeClr val="tx1"/>
                    </a:gs>
                  </a:gsLst>
                  <a:lin ang="5400000" scaled="0"/>
                </a:gradFill>
              </a:defRPr>
            </a:lvl4pPr>
            <a:lvl5pPr marL="707682" indent="0">
              <a:buNone/>
              <a:defRPr sz="1800" spc="-51" baseline="0">
                <a:gradFill>
                  <a:gsLst>
                    <a:gs pos="100000">
                      <a:schemeClr val="tx1"/>
                    </a:gs>
                    <a:gs pos="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10260339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2082"/>
            <a:ext cx="11375536" cy="946413"/>
          </a:xfrm>
        </p:spPr>
        <p:txBody>
          <a:body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274638" y="1211263"/>
            <a:ext cx="5477313" cy="2757678"/>
          </a:xfrm>
        </p:spPr>
        <p:txBody>
          <a:bodyPr wrap="square">
            <a:spAutoFit/>
          </a:bodyPr>
          <a:lstStyle>
            <a:lvl1pPr marL="297971" indent="-297971">
              <a:spcBef>
                <a:spcPts val="1224"/>
              </a:spcBef>
              <a:buClr>
                <a:schemeClr val="tx1"/>
              </a:buClr>
              <a:buFont typeface="Wingdings" pitchFamily="2" charset="2"/>
              <a:buChar char=""/>
              <a:defRPr/>
            </a:lvl1pPr>
            <a:lvl2pPr marL="531166" indent="-233195">
              <a:defRPr sz="2400" spc="-51" baseline="0"/>
            </a:lvl2pPr>
            <a:lvl3pPr marL="699585" indent="-168419">
              <a:tabLst/>
              <a:defRPr sz="2000" spc="-51" baseline="0"/>
            </a:lvl3pPr>
            <a:lvl4pPr marL="880958" indent="-181374">
              <a:defRPr sz="1800" spc="-51" baseline="0"/>
            </a:lvl4pPr>
            <a:lvl5pPr marL="1049377" indent="-168419">
              <a:tabLst/>
              <a:defRPr sz="1800" spc="-51"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hasCustomPrompt="1"/>
          </p:nvPr>
        </p:nvSpPr>
        <p:spPr>
          <a:xfrm>
            <a:off x="5751951" y="1211263"/>
            <a:ext cx="5495487" cy="2757678"/>
          </a:xfrm>
        </p:spPr>
        <p:txBody>
          <a:bodyPr wrap="square">
            <a:spAutoFit/>
          </a:bodyPr>
          <a:lstStyle>
            <a:lvl1pPr marL="346553" indent="-346553">
              <a:spcBef>
                <a:spcPts val="1224"/>
              </a:spcBef>
              <a:buFont typeface="Wingdings" pitchFamily="2" charset="2"/>
              <a:buChar char=""/>
              <a:defRPr lang="en-US" sz="4000" kern="1200" spc="-71" baseline="0" dirty="0" smtClean="0">
                <a:gradFill>
                  <a:gsLst>
                    <a:gs pos="1250">
                      <a:schemeClr val="tx1"/>
                    </a:gs>
                    <a:gs pos="100000">
                      <a:schemeClr val="tx1"/>
                    </a:gs>
                  </a:gsLst>
                  <a:lin ang="5400000" scaled="0"/>
                </a:gradFill>
                <a:latin typeface="+mj-lt"/>
                <a:ea typeface="+mn-ea"/>
                <a:cs typeface="+mn-cs"/>
              </a:defRPr>
            </a:lvl1pPr>
            <a:lvl2pPr marL="647764" indent="-349792">
              <a:defRPr lang="en-US" sz="2400" kern="1200" spc="-51" baseline="0" dirty="0" smtClean="0">
                <a:gradFill>
                  <a:gsLst>
                    <a:gs pos="1250">
                      <a:schemeClr val="tx1"/>
                    </a:gs>
                    <a:gs pos="100000">
                      <a:schemeClr val="tx1"/>
                    </a:gs>
                  </a:gsLst>
                  <a:lin ang="5400000" scaled="0"/>
                </a:gradFill>
                <a:latin typeface="+mn-lt"/>
                <a:ea typeface="+mn-ea"/>
                <a:cs typeface="+mn-cs"/>
              </a:defRPr>
            </a:lvl2pPr>
            <a:lvl3pPr marL="880958" indent="-349792">
              <a:defRPr lang="en-US" sz="2000" kern="1200" spc="-51" baseline="0" dirty="0" smtClean="0">
                <a:gradFill>
                  <a:gsLst>
                    <a:gs pos="1250">
                      <a:schemeClr val="tx1"/>
                    </a:gs>
                    <a:gs pos="100000">
                      <a:schemeClr val="tx1"/>
                    </a:gs>
                  </a:gsLst>
                  <a:lin ang="5400000" scaled="0"/>
                </a:gradFill>
                <a:latin typeface="+mn-lt"/>
                <a:ea typeface="+mn-ea"/>
                <a:cs typeface="+mn-cs"/>
              </a:defRPr>
            </a:lvl3pPr>
            <a:lvl4pPr marL="1049377" indent="-349792">
              <a:defRPr lang="en-US" sz="1800" kern="1200" spc="-51" baseline="0" dirty="0" smtClean="0">
                <a:gradFill>
                  <a:gsLst>
                    <a:gs pos="1250">
                      <a:schemeClr val="tx1"/>
                    </a:gs>
                    <a:gs pos="100000">
                      <a:schemeClr val="tx1"/>
                    </a:gs>
                  </a:gsLst>
                  <a:lin ang="5400000" scaled="0"/>
                </a:gradFill>
                <a:latin typeface="+mn-lt"/>
                <a:ea typeface="+mn-ea"/>
                <a:cs typeface="+mn-cs"/>
              </a:defRPr>
            </a:lvl4pPr>
            <a:lvl5pPr marL="1230751" indent="-349792">
              <a:defRPr lang="en-US" sz="1800" kern="1200" spc="-51" baseline="0" dirty="0">
                <a:gradFill>
                  <a:gsLst>
                    <a:gs pos="1250">
                      <a:schemeClr val="tx1"/>
                    </a:gs>
                    <a:gs pos="100000">
                      <a:schemeClr val="tx1"/>
                    </a:gs>
                  </a:gsLst>
                  <a:lin ang="5400000" scaled="0"/>
                </a:gradFill>
                <a:latin typeface="+mn-lt"/>
                <a:ea typeface="+mn-ea"/>
                <a:cs typeface="+mn-cs"/>
              </a:defRPr>
            </a:lvl5pPr>
          </a:lstStyle>
          <a:p>
            <a:pPr marL="297971" marR="0" lvl="0" indent="-297971" algn="l" defTabSz="932742"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dirty="0" smtClean="0"/>
              <a:t>Click to edit master text styles</a:t>
            </a:r>
          </a:p>
          <a:p>
            <a:pPr marL="531166" marR="0" lvl="1" indent="-233195" algn="l" defTabSz="932742"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Second level</a:t>
            </a:r>
          </a:p>
          <a:p>
            <a:pPr marL="699585" marR="0" lvl="2" indent="-168419" algn="l" defTabSz="932742"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Third level</a:t>
            </a:r>
          </a:p>
          <a:p>
            <a:pPr marL="880958" marR="0" lvl="3" indent="-181374" algn="l" defTabSz="932742"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Fourth level</a:t>
            </a:r>
          </a:p>
          <a:p>
            <a:pPr marL="1049377" marR="0" lvl="4" indent="-168419" algn="l" defTabSz="932742"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Fifth level</a:t>
            </a:r>
            <a:endParaRPr lang="en-US" dirty="0"/>
          </a:p>
        </p:txBody>
      </p:sp>
    </p:spTree>
    <p:extLst>
      <p:ext uri="{BB962C8B-B14F-4D97-AF65-F5344CB8AC3E}">
        <p14:creationId xmlns:p14="http://schemas.microsoft.com/office/powerpoint/2010/main" val="330183233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2082"/>
            <a:ext cx="11375536" cy="946413"/>
          </a:xfrm>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274638" y="1211263"/>
            <a:ext cx="5486400" cy="2751522"/>
          </a:xfrm>
        </p:spPr>
        <p:txBody>
          <a:bodyPr>
            <a:spAutoFit/>
          </a:bodyPr>
          <a:lstStyle>
            <a:lvl1pPr marL="0" indent="0">
              <a:spcBef>
                <a:spcPts val="1224"/>
              </a:spcBef>
              <a:buNone/>
              <a:defRPr sz="4000">
                <a:gradFill>
                  <a:gsLst>
                    <a:gs pos="100000">
                      <a:schemeClr val="tx2"/>
                    </a:gs>
                    <a:gs pos="0">
                      <a:schemeClr val="tx2"/>
                    </a:gs>
                  </a:gsLst>
                  <a:lin ang="5400000" scaled="0"/>
                </a:gradFill>
                <a:latin typeface="+mj-lt"/>
              </a:defRPr>
            </a:lvl1pPr>
            <a:lvl2pPr marL="0" indent="0">
              <a:buNone/>
              <a:defRPr sz="2000" spc="-51" baseline="0"/>
            </a:lvl2pPr>
            <a:lvl3pPr marL="238054" indent="0">
              <a:buNone/>
              <a:defRPr sz="2000" spc="-51" baseline="0"/>
            </a:lvl3pPr>
            <a:lvl4pPr marL="466390" indent="0">
              <a:buNone/>
              <a:defRPr sz="1800" spc="-51" baseline="0"/>
            </a:lvl4pPr>
            <a:lvl5pPr marL="707682" indent="0">
              <a:buNone/>
              <a:defRPr sz="1800" spc="-51"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5761038" y="1211263"/>
            <a:ext cx="5504574" cy="2757678"/>
          </a:xfrm>
        </p:spPr>
        <p:txBody>
          <a:bodyPr>
            <a:spAutoFit/>
          </a:bodyPr>
          <a:lstStyle>
            <a:lvl1pPr marL="0" indent="0">
              <a:spcBef>
                <a:spcPts val="1224"/>
              </a:spcBef>
              <a:buNone/>
              <a:defRPr lang="en-US" sz="4000" kern="1200" spc="-71" baseline="0" dirty="0" smtClean="0">
                <a:gradFill>
                  <a:gsLst>
                    <a:gs pos="100000">
                      <a:schemeClr val="tx2"/>
                    </a:gs>
                    <a:gs pos="0">
                      <a:schemeClr val="tx2"/>
                    </a:gs>
                  </a:gsLst>
                  <a:lin ang="5400000" scaled="0"/>
                </a:gradFill>
                <a:latin typeface="+mj-lt"/>
                <a:ea typeface="+mn-ea"/>
                <a:cs typeface="+mn-cs"/>
              </a:defRPr>
            </a:lvl1pPr>
            <a:lvl2pPr marL="3239"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250">
                      <a:schemeClr val="tx1"/>
                    </a:gs>
                    <a:gs pos="100000">
                      <a:schemeClr val="tx1"/>
                    </a:gs>
                  </a:gsLst>
                  <a:lin ang="5400000" scaled="0"/>
                </a:gradFill>
                <a:latin typeface="+mn-lt"/>
                <a:ea typeface="+mn-ea"/>
                <a:cs typeface="+mn-cs"/>
              </a:defRPr>
            </a:lvl2pPr>
            <a:lvl3pPr marL="238054"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250">
                      <a:schemeClr val="tx1"/>
                    </a:gs>
                    <a:gs pos="100000">
                      <a:schemeClr val="tx1"/>
                    </a:gs>
                  </a:gsLst>
                  <a:lin ang="5400000" scaled="0"/>
                </a:gradFill>
                <a:latin typeface="+mn-lt"/>
                <a:ea typeface="+mn-ea"/>
                <a:cs typeface="+mn-cs"/>
              </a:defRPr>
            </a:lvl3pPr>
            <a:lvl4pPr marL="469629"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1800" kern="1200" spc="-51" baseline="0" dirty="0" smtClean="0">
                <a:gradFill>
                  <a:gsLst>
                    <a:gs pos="1250">
                      <a:schemeClr val="tx1"/>
                    </a:gs>
                    <a:gs pos="100000">
                      <a:schemeClr val="tx1"/>
                    </a:gs>
                  </a:gsLst>
                  <a:lin ang="5400000" scaled="0"/>
                </a:gradFill>
                <a:latin typeface="+mn-lt"/>
                <a:ea typeface="+mn-ea"/>
                <a:cs typeface="+mn-cs"/>
              </a:defRPr>
            </a:lvl4pPr>
            <a:lvl5pPr marL="701204"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1800" kern="1200" spc="-51" baseline="0" dirty="0">
                <a:gradFill>
                  <a:gsLst>
                    <a:gs pos="1250">
                      <a:schemeClr val="tx1"/>
                    </a:gs>
                    <a:gs pos="100000">
                      <a:schemeClr val="tx1"/>
                    </a:gs>
                  </a:gsLst>
                  <a:lin ang="5400000" scaled="0"/>
                </a:gradFill>
                <a:latin typeface="+mn-lt"/>
                <a:ea typeface="+mn-ea"/>
                <a:cs typeface="+mn-cs"/>
              </a:defRPr>
            </a:lvl5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3968804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2082"/>
            <a:ext cx="11375536" cy="946413"/>
          </a:xfrm>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274638" y="1211263"/>
            <a:ext cx="5486400" cy="2689967"/>
          </a:xfrm>
        </p:spPr>
        <p:txBody>
          <a:bodyPr>
            <a:spAutoFit/>
          </a:bodyPr>
          <a:lstStyle>
            <a:lvl1pPr marL="0" indent="0">
              <a:spcBef>
                <a:spcPts val="1224"/>
              </a:spcBef>
              <a:buNone/>
              <a:defRPr sz="4000">
                <a:gradFill>
                  <a:gsLst>
                    <a:gs pos="1000">
                      <a:schemeClr val="tx1"/>
                    </a:gs>
                    <a:gs pos="98000">
                      <a:schemeClr val="tx1"/>
                    </a:gs>
                  </a:gsLst>
                  <a:lin ang="5400000" scaled="0"/>
                </a:gradFill>
                <a:latin typeface="+mj-lt"/>
              </a:defRPr>
            </a:lvl1pPr>
            <a:lvl2pPr marL="0" indent="0">
              <a:buNone/>
              <a:defRPr sz="2000" spc="-51" baseline="0">
                <a:gradFill>
                  <a:gsLst>
                    <a:gs pos="1000">
                      <a:schemeClr val="tx1"/>
                    </a:gs>
                    <a:gs pos="98000">
                      <a:schemeClr val="tx1"/>
                    </a:gs>
                  </a:gsLst>
                  <a:lin ang="5400000" scaled="0"/>
                </a:gradFill>
              </a:defRPr>
            </a:lvl2pPr>
            <a:lvl3pPr marL="238054" indent="0">
              <a:buNone/>
              <a:defRPr sz="2000" spc="-51" baseline="0">
                <a:gradFill>
                  <a:gsLst>
                    <a:gs pos="1000">
                      <a:schemeClr val="tx1"/>
                    </a:gs>
                    <a:gs pos="98000">
                      <a:schemeClr val="tx1"/>
                    </a:gs>
                  </a:gsLst>
                  <a:lin ang="5400000" scaled="0"/>
                </a:gradFill>
              </a:defRPr>
            </a:lvl3pPr>
            <a:lvl4pPr marL="466390" indent="0">
              <a:buNone/>
              <a:defRPr sz="1800" spc="-51" baseline="0">
                <a:gradFill>
                  <a:gsLst>
                    <a:gs pos="1000">
                      <a:schemeClr val="tx1"/>
                    </a:gs>
                    <a:gs pos="98000">
                      <a:schemeClr val="tx1"/>
                    </a:gs>
                  </a:gsLst>
                  <a:lin ang="5400000" scaled="0"/>
                </a:gradFill>
              </a:defRPr>
            </a:lvl4pPr>
            <a:lvl5pPr marL="707682" indent="0">
              <a:buNone/>
              <a:defRPr sz="1800" spc="-51" baseline="0">
                <a:gradFill>
                  <a:gsLst>
                    <a:gs pos="1000">
                      <a:schemeClr val="tx1"/>
                    </a:gs>
                    <a:gs pos="98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5761038" y="1211263"/>
            <a:ext cx="5504574" cy="2689967"/>
          </a:xfrm>
        </p:spPr>
        <p:txBody>
          <a:bodyPr>
            <a:spAutoFit/>
          </a:bodyPr>
          <a:lstStyle>
            <a:lvl1pPr marL="0" indent="0">
              <a:spcBef>
                <a:spcPts val="1224"/>
              </a:spcBef>
              <a:buNone/>
              <a:defRPr lang="en-US" sz="4000" kern="1200" spc="-71" baseline="0" dirty="0" smtClean="0">
                <a:gradFill>
                  <a:gsLst>
                    <a:gs pos="1000">
                      <a:schemeClr val="tx1"/>
                    </a:gs>
                    <a:gs pos="98000">
                      <a:schemeClr val="tx1"/>
                    </a:gs>
                  </a:gsLst>
                  <a:lin ang="5400000" scaled="0"/>
                </a:gradFill>
                <a:latin typeface="+mj-lt"/>
                <a:ea typeface="+mn-ea"/>
                <a:cs typeface="+mn-cs"/>
              </a:defRPr>
            </a:lvl1pPr>
            <a:lvl2pPr marL="3239"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000">
                      <a:schemeClr val="tx1"/>
                    </a:gs>
                    <a:gs pos="98000">
                      <a:schemeClr val="tx1"/>
                    </a:gs>
                  </a:gsLst>
                  <a:lin ang="5400000" scaled="0"/>
                </a:gradFill>
                <a:latin typeface="+mn-lt"/>
                <a:ea typeface="+mn-ea"/>
                <a:cs typeface="+mn-cs"/>
              </a:defRPr>
            </a:lvl2pPr>
            <a:lvl3pPr marL="238054"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000">
                      <a:schemeClr val="tx1"/>
                    </a:gs>
                    <a:gs pos="98000">
                      <a:schemeClr val="tx1"/>
                    </a:gs>
                  </a:gsLst>
                  <a:lin ang="5400000" scaled="0"/>
                </a:gradFill>
                <a:latin typeface="+mn-lt"/>
                <a:ea typeface="+mn-ea"/>
                <a:cs typeface="+mn-cs"/>
              </a:defRPr>
            </a:lvl3pPr>
            <a:lvl4pPr marL="469629"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1800" kern="1200" spc="-51" baseline="0" dirty="0" smtClean="0">
                <a:gradFill>
                  <a:gsLst>
                    <a:gs pos="1000">
                      <a:schemeClr val="tx1"/>
                    </a:gs>
                    <a:gs pos="98000">
                      <a:schemeClr val="tx1"/>
                    </a:gs>
                  </a:gsLst>
                  <a:lin ang="5400000" scaled="0"/>
                </a:gradFill>
                <a:latin typeface="+mn-lt"/>
                <a:ea typeface="+mn-ea"/>
                <a:cs typeface="+mn-cs"/>
              </a:defRPr>
            </a:lvl4pPr>
            <a:lvl5pPr marL="701204"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1800" kern="1200" spc="-51" baseline="0" dirty="0">
                <a:gradFill>
                  <a:gsLst>
                    <a:gs pos="1000">
                      <a:schemeClr val="tx1"/>
                    </a:gs>
                    <a:gs pos="98000">
                      <a:schemeClr val="tx1"/>
                    </a:gs>
                  </a:gsLst>
                  <a:lin ang="5400000" scaled="0"/>
                </a:gradFill>
                <a:latin typeface="+mn-lt"/>
                <a:ea typeface="+mn-ea"/>
                <a:cs typeface="+mn-cs"/>
              </a:defRPr>
            </a:lvl5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130853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defTabSz="932742" rtl="0" eaLnBrk="1" latinLnBrk="0" hangingPunct="1">
              <a:lnSpc>
                <a:spcPct val="90000"/>
              </a:lnSpc>
              <a:spcBef>
                <a:spcPct val="0"/>
              </a:spcBef>
              <a:buNone/>
              <a:defRPr lang="en-US" sz="5400" b="0" kern="1200" cap="none" spc="-102" baseline="0" dirty="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7678663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19291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txBox="1">
            <a:spLocks/>
          </p:cNvSpPr>
          <p:nvPr userDrawn="1"/>
        </p:nvSpPr>
        <p:spPr>
          <a:xfrm>
            <a:off x="274638" y="314326"/>
            <a:ext cx="11375536" cy="946413"/>
          </a:xfrm>
          <a:prstGeom prst="rect">
            <a:avLst/>
          </a:prstGeom>
        </p:spPr>
        <p:txBody>
          <a:bodyPr lIns="146304" tIns="91440" rIns="146304" bIns="91440"/>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a:gradFill>
                  <a:gsLst>
                    <a:gs pos="1250">
                      <a:srgbClr val="505050"/>
                    </a:gs>
                    <a:gs pos="100000">
                      <a:srgbClr val="505050"/>
                    </a:gs>
                  </a:gsLst>
                  <a:lin ang="5400000" scaled="0"/>
                </a:gradFill>
              </a:rPr>
              <a:t>Cloud, an ‘evolution’ for IT</a:t>
            </a:r>
          </a:p>
        </p:txBody>
      </p:sp>
    </p:spTree>
    <p:extLst>
      <p:ext uri="{BB962C8B-B14F-4D97-AF65-F5344CB8AC3E}">
        <p14:creationId xmlns:p14="http://schemas.microsoft.com/office/powerpoint/2010/main" val="4425793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274638" y="1211263"/>
            <a:ext cx="11378776" cy="2512996"/>
          </a:xfrm>
        </p:spPr>
        <p:txBody>
          <a:bodyPr>
            <a:spAutoFit/>
          </a:bodyPr>
          <a:lstStyle>
            <a:lvl1pPr marL="0" indent="0">
              <a:buNone/>
              <a:defRPr sz="3300">
                <a:gradFill>
                  <a:gsLst>
                    <a:gs pos="1250">
                      <a:schemeClr val="tx1"/>
                    </a:gs>
                    <a:gs pos="100000">
                      <a:schemeClr val="tx1"/>
                    </a:gs>
                  </a:gsLst>
                  <a:lin ang="5400000" scaled="0"/>
                </a:gradFill>
                <a:latin typeface="Consolas" pitchFamily="49" charset="0"/>
                <a:cs typeface="Consolas" pitchFamily="49" charset="0"/>
              </a:defRPr>
            </a:lvl1pPr>
            <a:lvl2pPr marL="346553" indent="0">
              <a:buNone/>
              <a:defRPr>
                <a:gradFill>
                  <a:gsLst>
                    <a:gs pos="1250">
                      <a:schemeClr val="tx1"/>
                    </a:gs>
                    <a:gs pos="100000">
                      <a:schemeClr val="tx1"/>
                    </a:gs>
                  </a:gsLst>
                  <a:lin ang="5400000" scaled="0"/>
                </a:gradFill>
                <a:latin typeface="Consolas" pitchFamily="49" charset="0"/>
                <a:cs typeface="Consolas" pitchFamily="49" charset="0"/>
              </a:defRPr>
            </a:lvl2pPr>
            <a:lvl3pPr marL="584607" indent="0">
              <a:buNone/>
              <a:defRPr>
                <a:gradFill>
                  <a:gsLst>
                    <a:gs pos="1250">
                      <a:schemeClr val="tx1"/>
                    </a:gs>
                    <a:gs pos="100000">
                      <a:schemeClr val="tx1"/>
                    </a:gs>
                  </a:gsLst>
                  <a:lin ang="5400000" scaled="0"/>
                </a:gradFill>
                <a:latin typeface="Consolas" pitchFamily="49" charset="0"/>
                <a:cs typeface="Consolas" pitchFamily="49" charset="0"/>
              </a:defRPr>
            </a:lvl3pPr>
            <a:lvl4pPr marL="814563" indent="0">
              <a:buNone/>
              <a:defRPr>
                <a:gradFill>
                  <a:gsLst>
                    <a:gs pos="1250">
                      <a:schemeClr val="tx1"/>
                    </a:gs>
                    <a:gs pos="100000">
                      <a:schemeClr val="tx1"/>
                    </a:gs>
                  </a:gsLst>
                  <a:lin ang="5400000" scaled="0"/>
                </a:gradFill>
                <a:latin typeface="Consolas" pitchFamily="49" charset="0"/>
                <a:cs typeface="Consolas" pitchFamily="49" charset="0"/>
              </a:defRPr>
            </a:lvl4pPr>
            <a:lvl5pPr marL="1050997" indent="0">
              <a:buNone/>
              <a:defRPr>
                <a:gradFill>
                  <a:gsLst>
                    <a:gs pos="1250">
                      <a:schemeClr val="tx1"/>
                    </a:gs>
                    <a:gs pos="100000">
                      <a:schemeClr val="tx1"/>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8963132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274638" y="296863"/>
            <a:ext cx="11378776" cy="932563"/>
          </a:xfrm>
        </p:spPr>
        <p:txBody>
          <a:bodyPr>
            <a:spAutoFit/>
          </a:bodyPr>
          <a:lstStyle>
            <a:lvl1pPr>
              <a:defRPr sz="54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274638" y="1211263"/>
            <a:ext cx="11375536" cy="2554545"/>
          </a:xfrm>
          <a:prstGeom prst="rect">
            <a:avLst/>
          </a:prstGeom>
        </p:spPr>
        <p:txBody>
          <a:bodyPr>
            <a:spAutoFit/>
          </a:bodyPr>
          <a:lstStyle>
            <a:lvl1pPr marL="349792" indent="-349792">
              <a:buClr>
                <a:srgbClr val="FFFFFF"/>
              </a:buClr>
              <a:buSzPct val="90000"/>
              <a:buFont typeface="Arial" pitchFamily="34" charset="0"/>
              <a:buChar char="•"/>
              <a:defRPr sz="3600">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41286" indent="-291494">
              <a:buClr>
                <a:srgbClr val="FFFFFF"/>
              </a:buClr>
              <a:buSzPct val="90000"/>
              <a:buFont typeface="Arial" pitchFamily="34" charset="0"/>
              <a:buChar char="•"/>
              <a:defRPr sz="3200">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32779" indent="-291494">
              <a:buClr>
                <a:srgbClr val="FFFFFF"/>
              </a:buClr>
              <a:buSzPct val="90000"/>
              <a:buFont typeface="Arial" pitchFamily="34" charset="0"/>
              <a:buChar char="•"/>
              <a:defRPr sz="2800">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65974" indent="-233195">
              <a:buClr>
                <a:srgbClr val="FFFFFF"/>
              </a:buClr>
              <a:buSzPct val="90000"/>
              <a:buFont typeface="Arial" pitchFamily="34" charset="0"/>
              <a:buChar char="•"/>
              <a:defRPr sz="2400">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99169" indent="-233195">
              <a:buClr>
                <a:srgbClr val="FFFFFF"/>
              </a:buClr>
              <a:buSzPct val="90000"/>
              <a:buFont typeface="Arial" pitchFamily="34" charset="0"/>
              <a:buChar char="•"/>
              <a:defRPr sz="2000">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38252924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703405"/>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txBox="1">
            <a:spLocks/>
          </p:cNvSpPr>
          <p:nvPr userDrawn="1"/>
        </p:nvSpPr>
        <p:spPr>
          <a:xfrm>
            <a:off x="274638" y="314326"/>
            <a:ext cx="11375536" cy="946413"/>
          </a:xfrm>
          <a:prstGeom prst="rect">
            <a:avLst/>
          </a:prstGeom>
        </p:spPr>
        <p:txBody>
          <a:bodyPr lIns="146304" tIns="91440" rIns="146304" bIns="91440"/>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pPr marL="0" algn="l" defTabSz="932742" rtl="0" eaLnBrk="1" latinLnBrk="0" hangingPunct="1">
              <a:lnSpc>
                <a:spcPct val="90000"/>
              </a:lnSpc>
              <a:spcBef>
                <a:spcPct val="0"/>
              </a:spcBef>
              <a:buNone/>
            </a:pPr>
            <a:r>
              <a: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Arial" charset="0"/>
              </a:rPr>
              <a:t>Cloud, an ‘evolution’ for IT</a:t>
            </a:r>
            <a:endParaRPr lang="en-US" sz="5400" b="0" kern="1200" cap="none" spc="-102" baseline="0" dirty="0">
              <a:ln w="3175">
                <a:noFill/>
              </a:ln>
              <a:gradFill>
                <a:gsLst>
                  <a:gs pos="1250">
                    <a:schemeClr val="tx1"/>
                  </a:gs>
                  <a:gs pos="100000">
                    <a:schemeClr val="tx1"/>
                  </a:gs>
                </a:gsLst>
                <a:lin ang="5400000" scaled="0"/>
              </a:gradFill>
              <a:effectLst/>
              <a:latin typeface="+mj-lt"/>
              <a:ea typeface="+mn-ea"/>
              <a:cs typeface="Arial" charset="0"/>
            </a:endParaRPr>
          </a:p>
        </p:txBody>
      </p:sp>
    </p:spTree>
    <p:extLst>
      <p:ext uri="{BB962C8B-B14F-4D97-AF65-F5344CB8AC3E}">
        <p14:creationId xmlns:p14="http://schemas.microsoft.com/office/powerpoint/2010/main" val="291777922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5916478"/>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8661829"/>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1">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3040063"/>
            <a:ext cx="11378776" cy="1195712"/>
          </a:xfrm>
        </p:spPr>
        <p:txBody>
          <a:bodyPr anchor="b" anchorCtr="0">
            <a:spAutoFit/>
          </a:bodyPr>
          <a:lstStyle>
            <a:lvl1pPr>
              <a:defRPr sz="7200" spc="-153" baseline="0">
                <a:gradFill>
                  <a:gsLst>
                    <a:gs pos="25833">
                      <a:schemeClr val="tx1"/>
                    </a:gs>
                    <a:gs pos="36000">
                      <a:schemeClr val="tx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274638" y="4868863"/>
            <a:ext cx="11378776" cy="738664"/>
          </a:xfrm>
        </p:spPr>
        <p:txBody>
          <a:bodyPr>
            <a:spAutoFit/>
          </a:bodyPr>
          <a:lstStyle>
            <a:lvl1pPr marL="0" indent="0">
              <a:spcBef>
                <a:spcPts val="0"/>
              </a:spcBef>
              <a:buNone/>
              <a:defRPr sz="3200" spc="-71" baseline="0">
                <a:gradFill>
                  <a:gsLst>
                    <a:gs pos="25833">
                      <a:schemeClr val="tx1"/>
                    </a:gs>
                    <a:gs pos="36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7807115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2">
    <p:bg>
      <p:bgRef idx="1001">
        <a:schemeClr val="bg2"/>
      </p:bgRef>
    </p:bg>
    <p:spTree>
      <p:nvGrpSpPr>
        <p:cNvPr id="1" name=""/>
        <p:cNvGrpSpPr/>
        <p:nvPr/>
      </p:nvGrpSpPr>
      <p:grpSpPr>
        <a:xfrm>
          <a:off x="0" y="0"/>
          <a:ext cx="0" cy="0"/>
          <a:chOff x="0" y="0"/>
          <a:chExt cx="0" cy="0"/>
        </a:xfrm>
      </p:grpSpPr>
      <p:sp>
        <p:nvSpPr>
          <p:cNvPr id="8" name="Freeform 6"/>
          <p:cNvSpPr>
            <a:spLocks noChangeAspect="1" noEditPoints="1"/>
          </p:cNvSpPr>
          <p:nvPr userDrawn="1"/>
        </p:nvSpPr>
        <p:spPr bwMode="auto">
          <a:xfrm>
            <a:off x="635" y="0"/>
            <a:ext cx="12435840" cy="6998100"/>
          </a:xfrm>
          <a:custGeom>
            <a:avLst/>
            <a:gdLst>
              <a:gd name="T0" fmla="*/ 0 w 3917"/>
              <a:gd name="T1" fmla="*/ 0 h 2204"/>
              <a:gd name="T2" fmla="*/ 0 w 3917"/>
              <a:gd name="T3" fmla="*/ 2204 h 2204"/>
              <a:gd name="T4" fmla="*/ 3917 w 3917"/>
              <a:gd name="T5" fmla="*/ 2204 h 2204"/>
              <a:gd name="T6" fmla="*/ 3917 w 3917"/>
              <a:gd name="T7" fmla="*/ 0 h 2204"/>
              <a:gd name="T8" fmla="*/ 0 w 3917"/>
              <a:gd name="T9" fmla="*/ 0 h 2204"/>
              <a:gd name="T10" fmla="*/ 1698 w 3917"/>
              <a:gd name="T11" fmla="*/ 1674 h 2204"/>
              <a:gd name="T12" fmla="*/ 87 w 3917"/>
              <a:gd name="T13" fmla="*/ 1907 h 2204"/>
              <a:gd name="T14" fmla="*/ 88 w 3917"/>
              <a:gd name="T15" fmla="*/ 297 h 2204"/>
              <a:gd name="T16" fmla="*/ 1698 w 3917"/>
              <a:gd name="T17" fmla="*/ 518 h 2204"/>
              <a:gd name="T18" fmla="*/ 1698 w 3917"/>
              <a:gd name="T19" fmla="*/ 1674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17" h="2204">
                <a:moveTo>
                  <a:pt x="0" y="0"/>
                </a:moveTo>
                <a:cubicBezTo>
                  <a:pt x="0" y="2204"/>
                  <a:pt x="0" y="2204"/>
                  <a:pt x="0" y="2204"/>
                </a:cubicBezTo>
                <a:cubicBezTo>
                  <a:pt x="3917" y="2204"/>
                  <a:pt x="3917" y="2204"/>
                  <a:pt x="3917" y="2204"/>
                </a:cubicBezTo>
                <a:cubicBezTo>
                  <a:pt x="3917" y="0"/>
                  <a:pt x="3917" y="0"/>
                  <a:pt x="3917" y="0"/>
                </a:cubicBezTo>
                <a:lnTo>
                  <a:pt x="0" y="0"/>
                </a:lnTo>
                <a:close/>
                <a:moveTo>
                  <a:pt x="1698" y="1674"/>
                </a:moveTo>
                <a:cubicBezTo>
                  <a:pt x="87" y="1907"/>
                  <a:pt x="87" y="1907"/>
                  <a:pt x="87" y="1907"/>
                </a:cubicBezTo>
                <a:cubicBezTo>
                  <a:pt x="89" y="1376"/>
                  <a:pt x="86" y="828"/>
                  <a:pt x="88" y="297"/>
                </a:cubicBezTo>
                <a:cubicBezTo>
                  <a:pt x="1698" y="518"/>
                  <a:pt x="1698" y="518"/>
                  <a:pt x="1698" y="518"/>
                </a:cubicBezTo>
                <a:cubicBezTo>
                  <a:pt x="1700" y="902"/>
                  <a:pt x="1696" y="1291"/>
                  <a:pt x="1698" y="1674"/>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EFEFEF"/>
              </a:solidFill>
            </a:endParaRPr>
          </a:p>
        </p:txBody>
      </p:sp>
      <p:sp>
        <p:nvSpPr>
          <p:cNvPr id="2" name="Title 1"/>
          <p:cNvSpPr>
            <a:spLocks noGrp="1"/>
          </p:cNvSpPr>
          <p:nvPr>
            <p:ph type="title" hasCustomPrompt="1"/>
          </p:nvPr>
        </p:nvSpPr>
        <p:spPr>
          <a:xfrm>
            <a:off x="5761038" y="1211263"/>
            <a:ext cx="6400800" cy="2179058"/>
          </a:xfrm>
        </p:spPr>
        <p:txBody>
          <a:bodyPr wrap="square" anchor="t" anchorCtr="0">
            <a:spAutoFit/>
          </a:bodyPr>
          <a:lstStyle>
            <a:lvl1pPr>
              <a:defRPr sz="7200" spc="-153" baseline="0">
                <a:gradFill>
                  <a:gsLst>
                    <a:gs pos="22083">
                      <a:schemeClr val="tx1"/>
                    </a:gs>
                    <a:gs pos="42000">
                      <a:schemeClr val="tx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761038" y="3954463"/>
            <a:ext cx="6400800" cy="738664"/>
          </a:xfrm>
        </p:spPr>
        <p:txBody>
          <a:bodyPr wrap="square">
            <a:spAutoFit/>
          </a:bodyPr>
          <a:lstStyle>
            <a:lvl1pPr marL="0" indent="0">
              <a:spcBef>
                <a:spcPts val="0"/>
              </a:spcBef>
              <a:buNone/>
              <a:defRPr sz="3200" spc="-71" baseline="0">
                <a:gradFill>
                  <a:gsLst>
                    <a:gs pos="22083">
                      <a:schemeClr val="tx1"/>
                    </a:gs>
                    <a:gs pos="42000">
                      <a:schemeClr val="tx1"/>
                    </a:gs>
                  </a:gsLst>
                  <a:lin ang="5400000" scaled="0"/>
                </a:gradFill>
                <a:latin typeface="+mj-lt"/>
              </a:defRPr>
            </a:lvl1pPr>
          </a:lstStyle>
          <a:p>
            <a:pPr lvl="0"/>
            <a:r>
              <a:rPr lang="en-US" dirty="0" smtClean="0"/>
              <a:t>Speaker title</a:t>
            </a:r>
            <a:endParaRPr lang="en-US" dirty="0"/>
          </a:p>
        </p:txBody>
      </p:sp>
      <p:sp>
        <p:nvSpPr>
          <p:cNvPr id="17" name="Freeform 5"/>
          <p:cNvSpPr>
            <a:spLocks noEditPoints="1"/>
          </p:cNvSpPr>
          <p:nvPr userDrawn="1"/>
        </p:nvSpPr>
        <p:spPr bwMode="black">
          <a:xfrm>
            <a:off x="1736983" y="1601473"/>
            <a:ext cx="3062160" cy="4715189"/>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tx1"/>
          </a:solidFill>
          <a:ln w="10795" cap="flat" cmpd="sng" algn="ctr">
            <a:noFill/>
            <a:prstDash val="solid"/>
            <a:headEnd type="none" w="med" len="med"/>
            <a:tailEnd type="none" w="med" len="med"/>
          </a:ln>
          <a:effectLs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000" kern="0" spc="-50" smtClean="0">
              <a:gradFill>
                <a:gsLst>
                  <a:gs pos="1250">
                    <a:srgbClr val="EFEFEF"/>
                  </a:gs>
                  <a:gs pos="10417">
                    <a:srgbClr val="EFEFEF"/>
                  </a:gs>
                </a:gsLst>
                <a:lin ang="5400000" scaled="0"/>
              </a:gradFill>
            </a:endParaRPr>
          </a:p>
        </p:txBody>
      </p:sp>
    </p:spTree>
    <p:extLst>
      <p:ext uri="{BB962C8B-B14F-4D97-AF65-F5344CB8AC3E}">
        <p14:creationId xmlns:p14="http://schemas.microsoft.com/office/powerpoint/2010/main" val="38899160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pos="173" userDrawn="1">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3040599"/>
            <a:ext cx="11378776" cy="1195712"/>
          </a:xfrm>
        </p:spPr>
        <p:txBody>
          <a:bodyPr anchor="b" anchorCtr="0">
            <a:spAutoFit/>
          </a:bodyPr>
          <a:lstStyle>
            <a:lvl1pPr>
              <a:defRPr sz="7200" spc="-153" baseline="0">
                <a:gradFill>
                  <a:gsLst>
                    <a:gs pos="1250">
                      <a:schemeClr val="accent1"/>
                    </a:gs>
                    <a:gs pos="100000">
                      <a:schemeClr val="accent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274637" y="4868863"/>
            <a:ext cx="11378776" cy="738664"/>
          </a:xfrm>
        </p:spPr>
        <p:txBody>
          <a:bodyPr>
            <a:spAutoFit/>
          </a:bodyPr>
          <a:lstStyle>
            <a:lvl1pPr marL="0" indent="0">
              <a:spcBef>
                <a:spcPts val="0"/>
              </a:spcBef>
              <a:buNone/>
              <a:defRPr sz="3200" spc="-71" baseline="0">
                <a:gradFill>
                  <a:gsLst>
                    <a:gs pos="1250">
                      <a:schemeClr val="accent1"/>
                    </a:gs>
                    <a:gs pos="100000">
                      <a:schemeClr val="accent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6083917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2082"/>
            <a:ext cx="11375536" cy="932563"/>
          </a:xfrm>
        </p:spPr>
        <p:txBody>
          <a:bodyPr>
            <a:spAutoFit/>
          </a:bodyPr>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274638" y="1211263"/>
            <a:ext cx="11375536" cy="2237536"/>
          </a:xfrm>
          <a:prstGeom prst="rect">
            <a:avLst/>
          </a:prstGeom>
        </p:spPr>
        <p:txBody>
          <a:bodyPr>
            <a:spAutoFit/>
          </a:bodyPr>
          <a:lstStyle>
            <a:lvl1pPr marL="289875" indent="-289875">
              <a:buFont typeface="Wingdings" pitchFamily="2" charset="2"/>
              <a:buChar char=""/>
              <a:defRPr sz="4000"/>
            </a:lvl1pPr>
            <a:lvl2pPr marL="527927" indent="-238054">
              <a:buFont typeface="Wingdings" pitchFamily="2" charset="2"/>
              <a:buChar char=""/>
              <a:defRPr sz="2400" spc="-51" baseline="0">
                <a:latin typeface="+mn-lt"/>
              </a:defRPr>
            </a:lvl2pPr>
            <a:lvl3pPr marL="756264" indent="-228337">
              <a:buFont typeface="Wingdings" pitchFamily="2" charset="2"/>
              <a:buChar char=""/>
              <a:tabLst/>
              <a:defRPr sz="2000" spc="-51" baseline="0">
                <a:latin typeface="+mn-lt"/>
              </a:defRPr>
            </a:lvl3pPr>
            <a:lvl4pPr marL="932779" indent="-176516">
              <a:buFont typeface="Wingdings" pitchFamily="2" charset="2"/>
              <a:buChar char=""/>
              <a:defRPr sz="1800" spc="-51" baseline="0">
                <a:latin typeface="+mn-lt"/>
              </a:defRPr>
            </a:lvl4pPr>
            <a:lvl5pPr marL="1109296" indent="-176516">
              <a:buFont typeface="Wingdings" pitchFamily="2" charset="2"/>
              <a:buChar char=""/>
              <a:tabLst/>
              <a:defRPr sz="1800" spc="-51" baseline="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602424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74638" y="1211263"/>
            <a:ext cx="11375536" cy="2135969"/>
          </a:xfrm>
          <a:prstGeom prst="rect">
            <a:avLst/>
          </a:prstGeom>
        </p:spPr>
        <p:txBody>
          <a:bodyPr>
            <a:spAutoFit/>
          </a:bodyPr>
          <a:lstStyle>
            <a:lvl1pPr marL="0" indent="0">
              <a:spcBef>
                <a:spcPts val="2448"/>
              </a:spcBef>
              <a:buNone/>
              <a:defRPr sz="4000">
                <a:gradFill>
                  <a:gsLst>
                    <a:gs pos="100000">
                      <a:schemeClr val="tx2"/>
                    </a:gs>
                    <a:gs pos="0">
                      <a:schemeClr val="tx2"/>
                    </a:gs>
                  </a:gsLst>
                  <a:lin ang="5400000" scaled="0"/>
                </a:gradFill>
                <a:latin typeface="+mj-lt"/>
              </a:defRPr>
            </a:lvl1pPr>
            <a:lvl2pPr marL="0" indent="0">
              <a:buNone/>
              <a:defRPr sz="2000" spc="-51" baseline="0">
                <a:gradFill>
                  <a:gsLst>
                    <a:gs pos="100000">
                      <a:schemeClr val="tx1"/>
                    </a:gs>
                    <a:gs pos="6000">
                      <a:schemeClr val="tx1"/>
                    </a:gs>
                  </a:gsLst>
                  <a:lin ang="5400000" scaled="0"/>
                </a:gradFill>
              </a:defRPr>
            </a:lvl2pPr>
            <a:lvl3pPr marL="236434" indent="0">
              <a:buNone/>
              <a:defRPr sz="2000" spc="-51" baseline="0">
                <a:gradFill>
                  <a:gsLst>
                    <a:gs pos="100000">
                      <a:schemeClr val="tx1"/>
                    </a:gs>
                    <a:gs pos="6000">
                      <a:schemeClr val="tx1"/>
                    </a:gs>
                  </a:gsLst>
                  <a:lin ang="5400000" scaled="0"/>
                </a:gradFill>
              </a:defRPr>
            </a:lvl3pPr>
            <a:lvl4pPr marL="466390" indent="0">
              <a:buNone/>
              <a:defRPr sz="1800" spc="-51" baseline="0">
                <a:gradFill>
                  <a:gsLst>
                    <a:gs pos="100000">
                      <a:schemeClr val="tx1"/>
                    </a:gs>
                    <a:gs pos="6000">
                      <a:schemeClr val="tx1"/>
                    </a:gs>
                  </a:gsLst>
                  <a:lin ang="5400000" scaled="0"/>
                </a:gradFill>
              </a:defRPr>
            </a:lvl4pPr>
            <a:lvl5pPr marL="707682" indent="0">
              <a:buNone/>
              <a:defRPr sz="1800" spc="-51" baseline="0">
                <a:gradFill>
                  <a:gsLst>
                    <a:gs pos="100000">
                      <a:schemeClr val="tx1"/>
                    </a:gs>
                    <a:gs pos="6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a:xfrm>
            <a:off x="274638" y="292082"/>
            <a:ext cx="11375536" cy="946413"/>
          </a:xfrm>
        </p:spPr>
        <p:txBody>
          <a:bodyPr>
            <a:spAutoFit/>
          </a:bodyPr>
          <a:lstStyle/>
          <a:p>
            <a:r>
              <a:rPr lang="en-US" dirty="0" smtClean="0"/>
              <a:t>Click to edit master title style</a:t>
            </a:r>
            <a:endParaRPr lang="en-US" dirty="0"/>
          </a:p>
        </p:txBody>
      </p:sp>
    </p:spTree>
    <p:extLst>
      <p:ext uri="{BB962C8B-B14F-4D97-AF65-F5344CB8AC3E}">
        <p14:creationId xmlns:p14="http://schemas.microsoft.com/office/powerpoint/2010/main" val="258620455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74638" y="1211263"/>
            <a:ext cx="11375536" cy="2135969"/>
          </a:xfrm>
          <a:prstGeom prst="rect">
            <a:avLst/>
          </a:prstGeom>
        </p:spPr>
        <p:txBody>
          <a:bodyPr>
            <a:spAutoFit/>
          </a:bodyPr>
          <a:lstStyle>
            <a:lvl1pPr marL="0" indent="0">
              <a:spcBef>
                <a:spcPts val="2448"/>
              </a:spcBef>
              <a:buNone/>
              <a:defRPr sz="4000">
                <a:gradFill>
                  <a:gsLst>
                    <a:gs pos="100000">
                      <a:schemeClr val="tx1"/>
                    </a:gs>
                    <a:gs pos="0">
                      <a:schemeClr val="tx1"/>
                    </a:gs>
                  </a:gsLst>
                  <a:lin ang="5400000" scaled="0"/>
                </a:gradFill>
                <a:latin typeface="+mj-lt"/>
              </a:defRPr>
            </a:lvl1pPr>
            <a:lvl2pPr marL="0" indent="0">
              <a:buNone/>
              <a:defRPr sz="2000" spc="-51" baseline="0">
                <a:gradFill>
                  <a:gsLst>
                    <a:gs pos="100000">
                      <a:schemeClr val="tx1"/>
                    </a:gs>
                    <a:gs pos="0">
                      <a:schemeClr val="tx1"/>
                    </a:gs>
                  </a:gsLst>
                  <a:lin ang="5400000" scaled="0"/>
                </a:gradFill>
              </a:defRPr>
            </a:lvl2pPr>
            <a:lvl3pPr marL="236434" indent="0">
              <a:buNone/>
              <a:defRPr sz="2000" spc="-51" baseline="0">
                <a:gradFill>
                  <a:gsLst>
                    <a:gs pos="100000">
                      <a:schemeClr val="tx1"/>
                    </a:gs>
                    <a:gs pos="0">
                      <a:schemeClr val="tx1"/>
                    </a:gs>
                  </a:gsLst>
                  <a:lin ang="5400000" scaled="0"/>
                </a:gradFill>
              </a:defRPr>
            </a:lvl3pPr>
            <a:lvl4pPr marL="466390" indent="0">
              <a:buNone/>
              <a:defRPr sz="1800" spc="-51" baseline="0">
                <a:gradFill>
                  <a:gsLst>
                    <a:gs pos="100000">
                      <a:schemeClr val="tx1"/>
                    </a:gs>
                    <a:gs pos="0">
                      <a:schemeClr val="tx1"/>
                    </a:gs>
                  </a:gsLst>
                  <a:lin ang="5400000" scaled="0"/>
                </a:gradFill>
              </a:defRPr>
            </a:lvl4pPr>
            <a:lvl5pPr marL="707682" indent="0">
              <a:buNone/>
              <a:defRPr sz="1800" spc="-51" baseline="0">
                <a:gradFill>
                  <a:gsLst>
                    <a:gs pos="100000">
                      <a:schemeClr val="tx1"/>
                    </a:gs>
                    <a:gs pos="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3536388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2082"/>
            <a:ext cx="11375536" cy="946413"/>
          </a:xfrm>
        </p:spPr>
        <p:txBody>
          <a:body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274638" y="1211263"/>
            <a:ext cx="5477313" cy="2757678"/>
          </a:xfrm>
        </p:spPr>
        <p:txBody>
          <a:bodyPr wrap="square">
            <a:spAutoFit/>
          </a:bodyPr>
          <a:lstStyle>
            <a:lvl1pPr marL="297971" indent="-297971">
              <a:spcBef>
                <a:spcPts val="1224"/>
              </a:spcBef>
              <a:buClr>
                <a:schemeClr val="tx1"/>
              </a:buClr>
              <a:buFont typeface="Wingdings" pitchFamily="2" charset="2"/>
              <a:buChar char=""/>
              <a:defRPr/>
            </a:lvl1pPr>
            <a:lvl2pPr marL="531166" indent="-233195">
              <a:defRPr sz="2400" spc="-51" baseline="0"/>
            </a:lvl2pPr>
            <a:lvl3pPr marL="699585" indent="-168419">
              <a:tabLst/>
              <a:defRPr sz="2000" spc="-51" baseline="0"/>
            </a:lvl3pPr>
            <a:lvl4pPr marL="880958" indent="-181374">
              <a:defRPr sz="1800" spc="-51" baseline="0"/>
            </a:lvl4pPr>
            <a:lvl5pPr marL="1049377" indent="-168419">
              <a:tabLst/>
              <a:defRPr sz="1800" spc="-51"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hasCustomPrompt="1"/>
          </p:nvPr>
        </p:nvSpPr>
        <p:spPr>
          <a:xfrm>
            <a:off x="5751951" y="1211263"/>
            <a:ext cx="5495487" cy="2757678"/>
          </a:xfrm>
        </p:spPr>
        <p:txBody>
          <a:bodyPr wrap="square">
            <a:spAutoFit/>
          </a:bodyPr>
          <a:lstStyle>
            <a:lvl1pPr marL="346553" indent="-346553">
              <a:spcBef>
                <a:spcPts val="1224"/>
              </a:spcBef>
              <a:buFont typeface="Wingdings" pitchFamily="2" charset="2"/>
              <a:buChar char=""/>
              <a:defRPr lang="en-US" sz="4000" kern="1200" spc="-71" baseline="0" dirty="0" smtClean="0">
                <a:gradFill>
                  <a:gsLst>
                    <a:gs pos="1250">
                      <a:schemeClr val="tx1"/>
                    </a:gs>
                    <a:gs pos="100000">
                      <a:schemeClr val="tx1"/>
                    </a:gs>
                  </a:gsLst>
                  <a:lin ang="5400000" scaled="0"/>
                </a:gradFill>
                <a:latin typeface="+mj-lt"/>
                <a:ea typeface="+mn-ea"/>
                <a:cs typeface="+mn-cs"/>
              </a:defRPr>
            </a:lvl1pPr>
            <a:lvl2pPr marL="647764" indent="-349792">
              <a:defRPr lang="en-US" sz="2400" kern="1200" spc="-51" baseline="0" dirty="0" smtClean="0">
                <a:gradFill>
                  <a:gsLst>
                    <a:gs pos="1250">
                      <a:schemeClr val="tx1"/>
                    </a:gs>
                    <a:gs pos="100000">
                      <a:schemeClr val="tx1"/>
                    </a:gs>
                  </a:gsLst>
                  <a:lin ang="5400000" scaled="0"/>
                </a:gradFill>
                <a:latin typeface="+mn-lt"/>
                <a:ea typeface="+mn-ea"/>
                <a:cs typeface="+mn-cs"/>
              </a:defRPr>
            </a:lvl2pPr>
            <a:lvl3pPr marL="880958" indent="-349792">
              <a:defRPr lang="en-US" sz="2000" kern="1200" spc="-51" baseline="0" dirty="0" smtClean="0">
                <a:gradFill>
                  <a:gsLst>
                    <a:gs pos="1250">
                      <a:schemeClr val="tx1"/>
                    </a:gs>
                    <a:gs pos="100000">
                      <a:schemeClr val="tx1"/>
                    </a:gs>
                  </a:gsLst>
                  <a:lin ang="5400000" scaled="0"/>
                </a:gradFill>
                <a:latin typeface="+mn-lt"/>
                <a:ea typeface="+mn-ea"/>
                <a:cs typeface="+mn-cs"/>
              </a:defRPr>
            </a:lvl3pPr>
            <a:lvl4pPr marL="1049377" indent="-349792">
              <a:defRPr lang="en-US" sz="1800" kern="1200" spc="-51" baseline="0" dirty="0" smtClean="0">
                <a:gradFill>
                  <a:gsLst>
                    <a:gs pos="1250">
                      <a:schemeClr val="tx1"/>
                    </a:gs>
                    <a:gs pos="100000">
                      <a:schemeClr val="tx1"/>
                    </a:gs>
                  </a:gsLst>
                  <a:lin ang="5400000" scaled="0"/>
                </a:gradFill>
                <a:latin typeface="+mn-lt"/>
                <a:ea typeface="+mn-ea"/>
                <a:cs typeface="+mn-cs"/>
              </a:defRPr>
            </a:lvl4pPr>
            <a:lvl5pPr marL="1230751" indent="-349792">
              <a:defRPr lang="en-US" sz="1800" kern="1200" spc="-51" baseline="0" dirty="0">
                <a:gradFill>
                  <a:gsLst>
                    <a:gs pos="1250">
                      <a:schemeClr val="tx1"/>
                    </a:gs>
                    <a:gs pos="100000">
                      <a:schemeClr val="tx1"/>
                    </a:gs>
                  </a:gsLst>
                  <a:lin ang="5400000" scaled="0"/>
                </a:gradFill>
                <a:latin typeface="+mn-lt"/>
                <a:ea typeface="+mn-ea"/>
                <a:cs typeface="+mn-cs"/>
              </a:defRPr>
            </a:lvl5pPr>
          </a:lstStyle>
          <a:p>
            <a:pPr marL="297971" marR="0" lvl="0" indent="-297971" algn="l" defTabSz="932742"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dirty="0" smtClean="0"/>
              <a:t>Click to edit master text styles</a:t>
            </a:r>
          </a:p>
          <a:p>
            <a:pPr marL="531166" marR="0" lvl="1" indent="-233195" algn="l" defTabSz="932742"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Second level</a:t>
            </a:r>
          </a:p>
          <a:p>
            <a:pPr marL="699585" marR="0" lvl="2" indent="-168419" algn="l" defTabSz="932742"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Third level</a:t>
            </a:r>
          </a:p>
          <a:p>
            <a:pPr marL="880958" marR="0" lvl="3" indent="-181374" algn="l" defTabSz="932742"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Fourth level</a:t>
            </a:r>
          </a:p>
          <a:p>
            <a:pPr marL="1049377" marR="0" lvl="4" indent="-168419" algn="l" defTabSz="932742"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Fifth level</a:t>
            </a:r>
            <a:endParaRPr lang="en-US" dirty="0"/>
          </a:p>
        </p:txBody>
      </p:sp>
    </p:spTree>
    <p:extLst>
      <p:ext uri="{BB962C8B-B14F-4D97-AF65-F5344CB8AC3E}">
        <p14:creationId xmlns:p14="http://schemas.microsoft.com/office/powerpoint/2010/main" val="395113024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2082"/>
            <a:ext cx="11375536" cy="946413"/>
          </a:xfrm>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274638" y="1211263"/>
            <a:ext cx="5486400" cy="2751522"/>
          </a:xfrm>
        </p:spPr>
        <p:txBody>
          <a:bodyPr>
            <a:spAutoFit/>
          </a:bodyPr>
          <a:lstStyle>
            <a:lvl1pPr marL="0" indent="0">
              <a:spcBef>
                <a:spcPts val="1224"/>
              </a:spcBef>
              <a:buNone/>
              <a:defRPr sz="4000">
                <a:gradFill>
                  <a:gsLst>
                    <a:gs pos="100000">
                      <a:schemeClr val="tx2"/>
                    </a:gs>
                    <a:gs pos="0">
                      <a:schemeClr val="tx2"/>
                    </a:gs>
                  </a:gsLst>
                  <a:lin ang="5400000" scaled="0"/>
                </a:gradFill>
                <a:latin typeface="+mj-lt"/>
              </a:defRPr>
            </a:lvl1pPr>
            <a:lvl2pPr marL="0" indent="0">
              <a:buNone/>
              <a:defRPr sz="2000" spc="-51" baseline="0"/>
            </a:lvl2pPr>
            <a:lvl3pPr marL="238054" indent="0">
              <a:buNone/>
              <a:defRPr sz="2000" spc="-51" baseline="0"/>
            </a:lvl3pPr>
            <a:lvl4pPr marL="466390" indent="0">
              <a:buNone/>
              <a:defRPr sz="1800" spc="-51" baseline="0"/>
            </a:lvl4pPr>
            <a:lvl5pPr marL="707682" indent="0">
              <a:buNone/>
              <a:defRPr sz="1800" spc="-51"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5761038" y="1211263"/>
            <a:ext cx="5504574" cy="2757678"/>
          </a:xfrm>
        </p:spPr>
        <p:txBody>
          <a:bodyPr>
            <a:spAutoFit/>
          </a:bodyPr>
          <a:lstStyle>
            <a:lvl1pPr marL="0" indent="0">
              <a:spcBef>
                <a:spcPts val="1224"/>
              </a:spcBef>
              <a:buNone/>
              <a:defRPr lang="en-US" sz="4000" kern="1200" spc="-71" baseline="0" dirty="0" smtClean="0">
                <a:gradFill>
                  <a:gsLst>
                    <a:gs pos="100000">
                      <a:schemeClr val="tx2"/>
                    </a:gs>
                    <a:gs pos="0">
                      <a:schemeClr val="tx2"/>
                    </a:gs>
                  </a:gsLst>
                  <a:lin ang="5400000" scaled="0"/>
                </a:gradFill>
                <a:latin typeface="+mj-lt"/>
                <a:ea typeface="+mn-ea"/>
                <a:cs typeface="+mn-cs"/>
              </a:defRPr>
            </a:lvl1pPr>
            <a:lvl2pPr marL="3239"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250">
                      <a:schemeClr val="tx1"/>
                    </a:gs>
                    <a:gs pos="100000">
                      <a:schemeClr val="tx1"/>
                    </a:gs>
                  </a:gsLst>
                  <a:lin ang="5400000" scaled="0"/>
                </a:gradFill>
                <a:latin typeface="+mn-lt"/>
                <a:ea typeface="+mn-ea"/>
                <a:cs typeface="+mn-cs"/>
              </a:defRPr>
            </a:lvl2pPr>
            <a:lvl3pPr marL="238054"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250">
                      <a:schemeClr val="tx1"/>
                    </a:gs>
                    <a:gs pos="100000">
                      <a:schemeClr val="tx1"/>
                    </a:gs>
                  </a:gsLst>
                  <a:lin ang="5400000" scaled="0"/>
                </a:gradFill>
                <a:latin typeface="+mn-lt"/>
                <a:ea typeface="+mn-ea"/>
                <a:cs typeface="+mn-cs"/>
              </a:defRPr>
            </a:lvl3pPr>
            <a:lvl4pPr marL="469629"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1800" kern="1200" spc="-51" baseline="0" dirty="0" smtClean="0">
                <a:gradFill>
                  <a:gsLst>
                    <a:gs pos="1250">
                      <a:schemeClr val="tx1"/>
                    </a:gs>
                    <a:gs pos="100000">
                      <a:schemeClr val="tx1"/>
                    </a:gs>
                  </a:gsLst>
                  <a:lin ang="5400000" scaled="0"/>
                </a:gradFill>
                <a:latin typeface="+mn-lt"/>
                <a:ea typeface="+mn-ea"/>
                <a:cs typeface="+mn-cs"/>
              </a:defRPr>
            </a:lvl4pPr>
            <a:lvl5pPr marL="701204"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1800" kern="1200" spc="-51" baseline="0" dirty="0">
                <a:gradFill>
                  <a:gsLst>
                    <a:gs pos="1250">
                      <a:schemeClr val="tx1"/>
                    </a:gs>
                    <a:gs pos="100000">
                      <a:schemeClr val="tx1"/>
                    </a:gs>
                  </a:gsLst>
                  <a:lin ang="5400000" scaled="0"/>
                </a:gradFill>
                <a:latin typeface="+mn-lt"/>
                <a:ea typeface="+mn-ea"/>
                <a:cs typeface="+mn-cs"/>
              </a:defRPr>
            </a:lvl5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7142953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31668E"/>
                </a:solidFill>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274638" y="1211263"/>
            <a:ext cx="11378776" cy="2512996"/>
          </a:xfrm>
        </p:spPr>
        <p:txBody>
          <a:bodyPr>
            <a:spAutoFit/>
          </a:bodyPr>
          <a:lstStyle>
            <a:lvl1pPr marL="0" indent="0">
              <a:buNone/>
              <a:defRPr sz="3300">
                <a:gradFill>
                  <a:gsLst>
                    <a:gs pos="1250">
                      <a:schemeClr val="tx1"/>
                    </a:gs>
                    <a:gs pos="100000">
                      <a:schemeClr val="tx1"/>
                    </a:gs>
                  </a:gsLst>
                  <a:lin ang="5400000" scaled="0"/>
                </a:gradFill>
                <a:latin typeface="Consolas" pitchFamily="49" charset="0"/>
                <a:cs typeface="Consolas" pitchFamily="49" charset="0"/>
              </a:defRPr>
            </a:lvl1pPr>
            <a:lvl2pPr marL="346553" indent="0">
              <a:buNone/>
              <a:defRPr>
                <a:gradFill>
                  <a:gsLst>
                    <a:gs pos="1250">
                      <a:schemeClr val="tx1"/>
                    </a:gs>
                    <a:gs pos="100000">
                      <a:schemeClr val="tx1"/>
                    </a:gs>
                  </a:gsLst>
                  <a:lin ang="5400000" scaled="0"/>
                </a:gradFill>
                <a:latin typeface="Consolas" pitchFamily="49" charset="0"/>
                <a:cs typeface="Consolas" pitchFamily="49" charset="0"/>
              </a:defRPr>
            </a:lvl2pPr>
            <a:lvl3pPr marL="584607" indent="0">
              <a:buNone/>
              <a:defRPr>
                <a:gradFill>
                  <a:gsLst>
                    <a:gs pos="1250">
                      <a:schemeClr val="tx1"/>
                    </a:gs>
                    <a:gs pos="100000">
                      <a:schemeClr val="tx1"/>
                    </a:gs>
                  </a:gsLst>
                  <a:lin ang="5400000" scaled="0"/>
                </a:gradFill>
                <a:latin typeface="Consolas" pitchFamily="49" charset="0"/>
                <a:cs typeface="Consolas" pitchFamily="49" charset="0"/>
              </a:defRPr>
            </a:lvl3pPr>
            <a:lvl4pPr marL="814563" indent="0">
              <a:buNone/>
              <a:defRPr>
                <a:gradFill>
                  <a:gsLst>
                    <a:gs pos="1250">
                      <a:schemeClr val="tx1"/>
                    </a:gs>
                    <a:gs pos="100000">
                      <a:schemeClr val="tx1"/>
                    </a:gs>
                  </a:gsLst>
                  <a:lin ang="5400000" scaled="0"/>
                </a:gradFill>
                <a:latin typeface="Consolas" pitchFamily="49" charset="0"/>
                <a:cs typeface="Consolas" pitchFamily="49" charset="0"/>
              </a:defRPr>
            </a:lvl4pPr>
            <a:lvl5pPr marL="1050997" indent="0">
              <a:buNone/>
              <a:defRPr>
                <a:gradFill>
                  <a:gsLst>
                    <a:gs pos="1250">
                      <a:schemeClr val="tx1"/>
                    </a:gs>
                    <a:gs pos="100000">
                      <a:schemeClr val="tx1"/>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9732185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2082"/>
            <a:ext cx="11375536" cy="946413"/>
          </a:xfrm>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274638" y="1211263"/>
            <a:ext cx="5486400" cy="2689967"/>
          </a:xfrm>
        </p:spPr>
        <p:txBody>
          <a:bodyPr>
            <a:spAutoFit/>
          </a:bodyPr>
          <a:lstStyle>
            <a:lvl1pPr marL="0" indent="0">
              <a:spcBef>
                <a:spcPts val="1224"/>
              </a:spcBef>
              <a:buNone/>
              <a:defRPr sz="4000">
                <a:gradFill>
                  <a:gsLst>
                    <a:gs pos="1000">
                      <a:schemeClr val="tx1"/>
                    </a:gs>
                    <a:gs pos="98000">
                      <a:schemeClr val="tx1"/>
                    </a:gs>
                  </a:gsLst>
                  <a:lin ang="5400000" scaled="0"/>
                </a:gradFill>
                <a:latin typeface="+mj-lt"/>
              </a:defRPr>
            </a:lvl1pPr>
            <a:lvl2pPr marL="0" indent="0">
              <a:buNone/>
              <a:defRPr sz="2000" spc="-51" baseline="0">
                <a:gradFill>
                  <a:gsLst>
                    <a:gs pos="1000">
                      <a:schemeClr val="tx1"/>
                    </a:gs>
                    <a:gs pos="98000">
                      <a:schemeClr val="tx1"/>
                    </a:gs>
                  </a:gsLst>
                  <a:lin ang="5400000" scaled="0"/>
                </a:gradFill>
              </a:defRPr>
            </a:lvl2pPr>
            <a:lvl3pPr marL="238054" indent="0">
              <a:buNone/>
              <a:defRPr sz="2000" spc="-51" baseline="0">
                <a:gradFill>
                  <a:gsLst>
                    <a:gs pos="1000">
                      <a:schemeClr val="tx1"/>
                    </a:gs>
                    <a:gs pos="98000">
                      <a:schemeClr val="tx1"/>
                    </a:gs>
                  </a:gsLst>
                  <a:lin ang="5400000" scaled="0"/>
                </a:gradFill>
              </a:defRPr>
            </a:lvl3pPr>
            <a:lvl4pPr marL="466390" indent="0">
              <a:buNone/>
              <a:defRPr sz="1800" spc="-51" baseline="0">
                <a:gradFill>
                  <a:gsLst>
                    <a:gs pos="1000">
                      <a:schemeClr val="tx1"/>
                    </a:gs>
                    <a:gs pos="98000">
                      <a:schemeClr val="tx1"/>
                    </a:gs>
                  </a:gsLst>
                  <a:lin ang="5400000" scaled="0"/>
                </a:gradFill>
              </a:defRPr>
            </a:lvl4pPr>
            <a:lvl5pPr marL="707682" indent="0">
              <a:buNone/>
              <a:defRPr sz="1800" spc="-51" baseline="0">
                <a:gradFill>
                  <a:gsLst>
                    <a:gs pos="1000">
                      <a:schemeClr val="tx1"/>
                    </a:gs>
                    <a:gs pos="98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5761038" y="1211263"/>
            <a:ext cx="5504574" cy="2689967"/>
          </a:xfrm>
        </p:spPr>
        <p:txBody>
          <a:bodyPr>
            <a:spAutoFit/>
          </a:bodyPr>
          <a:lstStyle>
            <a:lvl1pPr marL="0" indent="0">
              <a:spcBef>
                <a:spcPts val="1224"/>
              </a:spcBef>
              <a:buNone/>
              <a:defRPr lang="en-US" sz="4000" kern="1200" spc="-71" baseline="0" dirty="0" smtClean="0">
                <a:gradFill>
                  <a:gsLst>
                    <a:gs pos="1000">
                      <a:schemeClr val="tx1"/>
                    </a:gs>
                    <a:gs pos="98000">
                      <a:schemeClr val="tx1"/>
                    </a:gs>
                  </a:gsLst>
                  <a:lin ang="5400000" scaled="0"/>
                </a:gradFill>
                <a:latin typeface="+mj-lt"/>
                <a:ea typeface="+mn-ea"/>
                <a:cs typeface="+mn-cs"/>
              </a:defRPr>
            </a:lvl1pPr>
            <a:lvl2pPr marL="3239"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000">
                      <a:schemeClr val="tx1"/>
                    </a:gs>
                    <a:gs pos="98000">
                      <a:schemeClr val="tx1"/>
                    </a:gs>
                  </a:gsLst>
                  <a:lin ang="5400000" scaled="0"/>
                </a:gradFill>
                <a:latin typeface="+mn-lt"/>
                <a:ea typeface="+mn-ea"/>
                <a:cs typeface="+mn-cs"/>
              </a:defRPr>
            </a:lvl2pPr>
            <a:lvl3pPr marL="238054"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000">
                      <a:schemeClr val="tx1"/>
                    </a:gs>
                    <a:gs pos="98000">
                      <a:schemeClr val="tx1"/>
                    </a:gs>
                  </a:gsLst>
                  <a:lin ang="5400000" scaled="0"/>
                </a:gradFill>
                <a:latin typeface="+mn-lt"/>
                <a:ea typeface="+mn-ea"/>
                <a:cs typeface="+mn-cs"/>
              </a:defRPr>
            </a:lvl3pPr>
            <a:lvl4pPr marL="469629"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1800" kern="1200" spc="-51" baseline="0" dirty="0" smtClean="0">
                <a:gradFill>
                  <a:gsLst>
                    <a:gs pos="1000">
                      <a:schemeClr val="tx1"/>
                    </a:gs>
                    <a:gs pos="98000">
                      <a:schemeClr val="tx1"/>
                    </a:gs>
                  </a:gsLst>
                  <a:lin ang="5400000" scaled="0"/>
                </a:gradFill>
                <a:latin typeface="+mn-lt"/>
                <a:ea typeface="+mn-ea"/>
                <a:cs typeface="+mn-cs"/>
              </a:defRPr>
            </a:lvl4pPr>
            <a:lvl5pPr marL="701204"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1800" kern="1200" spc="-51" baseline="0" dirty="0">
                <a:gradFill>
                  <a:gsLst>
                    <a:gs pos="1000">
                      <a:schemeClr val="tx1"/>
                    </a:gs>
                    <a:gs pos="98000">
                      <a:schemeClr val="tx1"/>
                    </a:gs>
                  </a:gsLst>
                  <a:lin ang="5400000" scaled="0"/>
                </a:gradFill>
                <a:latin typeface="+mn-lt"/>
                <a:ea typeface="+mn-ea"/>
                <a:cs typeface="+mn-cs"/>
              </a:defRPr>
            </a:lvl5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0522748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defTabSz="932742" rtl="0" eaLnBrk="1" latinLnBrk="0" hangingPunct="1">
              <a:lnSpc>
                <a:spcPct val="90000"/>
              </a:lnSpc>
              <a:spcBef>
                <a:spcPct val="0"/>
              </a:spcBef>
              <a:buNone/>
              <a:defRPr lang="en-US" sz="5400" b="0" kern="1200" cap="none" spc="-102" baseline="0" dirty="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7299230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62653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txBox="1">
            <a:spLocks/>
          </p:cNvSpPr>
          <p:nvPr userDrawn="1"/>
        </p:nvSpPr>
        <p:spPr>
          <a:xfrm>
            <a:off x="274638" y="314326"/>
            <a:ext cx="11375536" cy="946413"/>
          </a:xfrm>
          <a:prstGeom prst="rect">
            <a:avLst/>
          </a:prstGeom>
        </p:spPr>
        <p:txBody>
          <a:bodyPr lIns="146304" tIns="91440" rIns="146304" bIns="91440"/>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a:gradFill>
                  <a:gsLst>
                    <a:gs pos="1250">
                      <a:srgbClr val="505050"/>
                    </a:gs>
                    <a:gs pos="100000">
                      <a:srgbClr val="505050"/>
                    </a:gs>
                  </a:gsLst>
                  <a:lin ang="5400000" scaled="0"/>
                </a:gradFill>
              </a:rPr>
              <a:t>Cloud, an ‘evolution’ for IT</a:t>
            </a:r>
          </a:p>
        </p:txBody>
      </p:sp>
    </p:spTree>
    <p:extLst>
      <p:ext uri="{BB962C8B-B14F-4D97-AF65-F5344CB8AC3E}">
        <p14:creationId xmlns:p14="http://schemas.microsoft.com/office/powerpoint/2010/main" val="308004088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274638" y="1211263"/>
            <a:ext cx="11378776" cy="2512996"/>
          </a:xfrm>
        </p:spPr>
        <p:txBody>
          <a:bodyPr>
            <a:spAutoFit/>
          </a:bodyPr>
          <a:lstStyle>
            <a:lvl1pPr marL="0" indent="0">
              <a:buNone/>
              <a:defRPr sz="3300">
                <a:gradFill>
                  <a:gsLst>
                    <a:gs pos="1250">
                      <a:schemeClr val="tx1"/>
                    </a:gs>
                    <a:gs pos="100000">
                      <a:schemeClr val="tx1"/>
                    </a:gs>
                  </a:gsLst>
                  <a:lin ang="5400000" scaled="0"/>
                </a:gradFill>
                <a:latin typeface="Consolas" pitchFamily="49" charset="0"/>
                <a:cs typeface="Consolas" pitchFamily="49" charset="0"/>
              </a:defRPr>
            </a:lvl1pPr>
            <a:lvl2pPr marL="346553" indent="0">
              <a:buNone/>
              <a:defRPr>
                <a:gradFill>
                  <a:gsLst>
                    <a:gs pos="1250">
                      <a:schemeClr val="tx1"/>
                    </a:gs>
                    <a:gs pos="100000">
                      <a:schemeClr val="tx1"/>
                    </a:gs>
                  </a:gsLst>
                  <a:lin ang="5400000" scaled="0"/>
                </a:gradFill>
                <a:latin typeface="Consolas" pitchFamily="49" charset="0"/>
                <a:cs typeface="Consolas" pitchFamily="49" charset="0"/>
              </a:defRPr>
            </a:lvl2pPr>
            <a:lvl3pPr marL="584607" indent="0">
              <a:buNone/>
              <a:defRPr>
                <a:gradFill>
                  <a:gsLst>
                    <a:gs pos="1250">
                      <a:schemeClr val="tx1"/>
                    </a:gs>
                    <a:gs pos="100000">
                      <a:schemeClr val="tx1"/>
                    </a:gs>
                  </a:gsLst>
                  <a:lin ang="5400000" scaled="0"/>
                </a:gradFill>
                <a:latin typeface="Consolas" pitchFamily="49" charset="0"/>
                <a:cs typeface="Consolas" pitchFamily="49" charset="0"/>
              </a:defRPr>
            </a:lvl3pPr>
            <a:lvl4pPr marL="814563" indent="0">
              <a:buNone/>
              <a:defRPr>
                <a:gradFill>
                  <a:gsLst>
                    <a:gs pos="1250">
                      <a:schemeClr val="tx1"/>
                    </a:gs>
                    <a:gs pos="100000">
                      <a:schemeClr val="tx1"/>
                    </a:gs>
                  </a:gsLst>
                  <a:lin ang="5400000" scaled="0"/>
                </a:gradFill>
                <a:latin typeface="Consolas" pitchFamily="49" charset="0"/>
                <a:cs typeface="Consolas" pitchFamily="49" charset="0"/>
              </a:defRPr>
            </a:lvl4pPr>
            <a:lvl5pPr marL="1050997" indent="0">
              <a:buNone/>
              <a:defRPr>
                <a:gradFill>
                  <a:gsLst>
                    <a:gs pos="1250">
                      <a:schemeClr val="tx1"/>
                    </a:gs>
                    <a:gs pos="100000">
                      <a:schemeClr val="tx1"/>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124271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274638" y="296863"/>
            <a:ext cx="11378776" cy="932563"/>
          </a:xfrm>
        </p:spPr>
        <p:txBody>
          <a:bodyPr>
            <a:spAutoFit/>
          </a:bodyPr>
          <a:lstStyle>
            <a:lvl1pPr>
              <a:defRPr sz="54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274638" y="1211263"/>
            <a:ext cx="11375536" cy="2554545"/>
          </a:xfrm>
          <a:prstGeom prst="rect">
            <a:avLst/>
          </a:prstGeom>
        </p:spPr>
        <p:txBody>
          <a:bodyPr>
            <a:spAutoFit/>
          </a:bodyPr>
          <a:lstStyle>
            <a:lvl1pPr marL="349792" indent="-349792">
              <a:buClr>
                <a:srgbClr val="FFFFFF"/>
              </a:buClr>
              <a:buSzPct val="90000"/>
              <a:buFont typeface="Arial" pitchFamily="34" charset="0"/>
              <a:buChar char="•"/>
              <a:defRPr sz="3600">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41286" indent="-291494">
              <a:buClr>
                <a:srgbClr val="FFFFFF"/>
              </a:buClr>
              <a:buSzPct val="90000"/>
              <a:buFont typeface="Arial" pitchFamily="34" charset="0"/>
              <a:buChar char="•"/>
              <a:defRPr sz="3200">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32779" indent="-291494">
              <a:buClr>
                <a:srgbClr val="FFFFFF"/>
              </a:buClr>
              <a:buSzPct val="90000"/>
              <a:buFont typeface="Arial" pitchFamily="34" charset="0"/>
              <a:buChar char="•"/>
              <a:defRPr sz="2800">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65974" indent="-233195">
              <a:buClr>
                <a:srgbClr val="FFFFFF"/>
              </a:buClr>
              <a:buSzPct val="90000"/>
              <a:buFont typeface="Arial" pitchFamily="34" charset="0"/>
              <a:buChar char="•"/>
              <a:defRPr sz="2400">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99169" indent="-233195">
              <a:buClr>
                <a:srgbClr val="FFFFFF"/>
              </a:buClr>
              <a:buSzPct val="90000"/>
              <a:buFont typeface="Arial" pitchFamily="34" charset="0"/>
              <a:buChar char="•"/>
              <a:defRPr sz="2000">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168768414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9296580"/>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9589939"/>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5753745"/>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14" name="Picture 13" descr="MSFT_logo_rgb_C-Gray_D.png"/>
          <p:cNvPicPr>
            <a:picLocks noChangeAspect="1"/>
          </p:cNvPicPr>
          <p:nvPr userDrawn="1"/>
        </p:nvPicPr>
        <p:blipFill>
          <a:blip r:embed="rId2"/>
          <a:stretch>
            <a:fillRect/>
          </a:stretch>
        </p:blipFill>
        <p:spPr>
          <a:xfrm>
            <a:off x="10508010" y="6372785"/>
            <a:ext cx="1902281" cy="699646"/>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solidFill>
                  <a:schemeClr val="accent1"/>
                </a:solidFill>
              </a:defRPr>
            </a:lvl1pPr>
          </a:lstStyle>
          <a:p>
            <a:r>
              <a:rPr lang="en-US" dirty="0" smtClean="0"/>
              <a:t>Presentation title</a:t>
            </a:r>
            <a:endParaRPr lang="en-US" dirty="0"/>
          </a:p>
        </p:txBody>
      </p:sp>
      <p:sp>
        <p:nvSpPr>
          <p:cNvPr id="10" name="Rectangle 9"/>
          <p:cNvSpPr/>
          <p:nvPr userDrawn="1"/>
        </p:nvSpPr>
        <p:spPr bwMode="auto">
          <a:xfrm>
            <a:off x="274638" y="494415"/>
            <a:ext cx="7315200" cy="163285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descr="Technology Roadmap Event White Horizontal w Tagline Large.png"/>
          <p:cNvPicPr>
            <a:picLocks noChangeAspect="1"/>
          </p:cNvPicPr>
          <p:nvPr userDrawn="1"/>
        </p:nvPicPr>
        <p:blipFill>
          <a:blip r:embed="rId3"/>
          <a:stretch>
            <a:fillRect/>
          </a:stretch>
        </p:blipFill>
        <p:spPr>
          <a:xfrm>
            <a:off x="410269" y="602823"/>
            <a:ext cx="6986422" cy="1006724"/>
          </a:xfrm>
          <a:prstGeom prst="rect">
            <a:avLst/>
          </a:prstGeom>
        </p:spPr>
      </p:pic>
    </p:spTree>
    <p:extLst>
      <p:ext uri="{BB962C8B-B14F-4D97-AF65-F5344CB8AC3E}">
        <p14:creationId xmlns:p14="http://schemas.microsoft.com/office/powerpoint/2010/main" val="42913450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274638" y="296863"/>
            <a:ext cx="11378776" cy="932563"/>
          </a:xfrm>
        </p:spPr>
        <p:txBody>
          <a:bodyPr>
            <a:spAutoFit/>
          </a:bodyPr>
          <a:lstStyle>
            <a:lvl1pPr>
              <a:defRPr sz="54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274638" y="1211263"/>
            <a:ext cx="11375536" cy="2554545"/>
          </a:xfrm>
          <a:prstGeom prst="rect">
            <a:avLst/>
          </a:prstGeom>
        </p:spPr>
        <p:txBody>
          <a:bodyPr>
            <a:spAutoFit/>
          </a:bodyPr>
          <a:lstStyle>
            <a:lvl1pPr marL="349792" indent="-349792">
              <a:buClr>
                <a:srgbClr val="FFFFFF"/>
              </a:buClr>
              <a:buSzPct val="90000"/>
              <a:buFont typeface="Arial" pitchFamily="34" charset="0"/>
              <a:buChar char="•"/>
              <a:defRPr sz="3600">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41286" indent="-291494">
              <a:buClr>
                <a:srgbClr val="FFFFFF"/>
              </a:buClr>
              <a:buSzPct val="90000"/>
              <a:buFont typeface="Arial" pitchFamily="34" charset="0"/>
              <a:buChar char="•"/>
              <a:defRPr sz="3200">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32779" indent="-291494">
              <a:buClr>
                <a:srgbClr val="FFFFFF"/>
              </a:buClr>
              <a:buSzPct val="90000"/>
              <a:buFont typeface="Arial" pitchFamily="34" charset="0"/>
              <a:buChar char="•"/>
              <a:defRPr sz="2800">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65974" indent="-233195">
              <a:buClr>
                <a:srgbClr val="FFFFFF"/>
              </a:buClr>
              <a:buSzPct val="90000"/>
              <a:buFont typeface="Arial" pitchFamily="34" charset="0"/>
              <a:buChar char="•"/>
              <a:defRPr sz="2400">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99169" indent="-233195">
              <a:buClr>
                <a:srgbClr val="FFFFFF"/>
              </a:buClr>
              <a:buSzPct val="90000"/>
              <a:buFont typeface="Arial" pitchFamily="34" charset="0"/>
              <a:buChar char="•"/>
              <a:defRPr sz="2000">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30306084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ltGray">
          <a:xfrm>
            <a:off x="274638" y="2125663"/>
            <a:ext cx="100584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74702" y="2125678"/>
            <a:ext cx="10058336" cy="1828786"/>
          </a:xfrm>
          <a:noFill/>
        </p:spPr>
        <p:txBody>
          <a:bodyPr lIns="146304" tIns="91440" rIns="146304" bIns="91440" anchor="t" anchorCtr="0"/>
          <a:lstStyle>
            <a:lvl1pPr>
              <a:defRPr sz="6000" spc="-100" baseline="0">
                <a:gradFill>
                  <a:gsLst>
                    <a:gs pos="5833">
                      <a:schemeClr val="bg1"/>
                    </a:gs>
                    <a:gs pos="18000">
                      <a:schemeClr val="bg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bwMode="auto">
          <a:xfrm>
            <a:off x="274701" y="3955786"/>
            <a:ext cx="10058337" cy="1828007"/>
          </a:xfrm>
          <a:noFill/>
        </p:spPr>
        <p:txBody>
          <a:bodyPr lIns="146304" tIns="109728" rIns="146304" bIns="109728">
            <a:noAutofit/>
          </a:bodyPr>
          <a:lstStyle>
            <a:lvl1pPr marL="0" indent="0">
              <a:spcBef>
                <a:spcPts val="0"/>
              </a:spcBef>
              <a:buNone/>
              <a:defRPr sz="3200" spc="0" baseline="0">
                <a:gradFill>
                  <a:gsLst>
                    <a:gs pos="2917">
                      <a:srgbClr val="FFFFFF"/>
                    </a:gs>
                    <a:gs pos="30000">
                      <a:srgbClr val="FFFFFF"/>
                    </a:gs>
                  </a:gsLst>
                  <a:lin ang="5400000" scaled="0"/>
                </a:gradFill>
                <a:latin typeface="+mj-lt"/>
              </a:defRPr>
            </a:lvl1pPr>
          </a:lstStyle>
          <a:p>
            <a:pPr lvl="0"/>
            <a:r>
              <a:rPr lang="en-US" dirty="0" smtClean="0"/>
              <a:t>Speaker Name</a:t>
            </a:r>
          </a:p>
        </p:txBody>
      </p:sp>
      <p:sp>
        <p:nvSpPr>
          <p:cNvPr id="11" name="Rectangle 10"/>
          <p:cNvSpPr/>
          <p:nvPr userDrawn="1"/>
        </p:nvSpPr>
        <p:spPr bwMode="auto">
          <a:xfrm>
            <a:off x="274638" y="494415"/>
            <a:ext cx="7315200" cy="163285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5" name="Picture 14" descr="Technology Roadmap Event White Horizontal w Tagline Large.png"/>
          <p:cNvPicPr>
            <a:picLocks noChangeAspect="1"/>
          </p:cNvPicPr>
          <p:nvPr userDrawn="1"/>
        </p:nvPicPr>
        <p:blipFill>
          <a:blip r:embed="rId2"/>
          <a:stretch>
            <a:fillRect/>
          </a:stretch>
        </p:blipFill>
        <p:spPr>
          <a:xfrm>
            <a:off x="410269" y="602823"/>
            <a:ext cx="6986422" cy="1006724"/>
          </a:xfrm>
          <a:prstGeom prst="rect">
            <a:avLst/>
          </a:prstGeom>
        </p:spPr>
      </p:pic>
      <p:pic>
        <p:nvPicPr>
          <p:cNvPr id="8" name="Picture 7" descr="MSFT_logo_rgb_C-Gray_D.png"/>
          <p:cNvPicPr>
            <a:picLocks noChangeAspect="1"/>
          </p:cNvPicPr>
          <p:nvPr userDrawn="1"/>
        </p:nvPicPr>
        <p:blipFill>
          <a:blip r:embed="rId3"/>
          <a:stretch>
            <a:fillRect/>
          </a:stretch>
        </p:blipFill>
        <p:spPr>
          <a:xfrm>
            <a:off x="10508010" y="6372785"/>
            <a:ext cx="1902281" cy="699646"/>
          </a:xfrm>
          <a:prstGeom prst="rect">
            <a:avLst/>
          </a:prstGeom>
        </p:spPr>
      </p:pic>
    </p:spTree>
    <p:extLst>
      <p:ext uri="{BB962C8B-B14F-4D97-AF65-F5344CB8AC3E}">
        <p14:creationId xmlns:p14="http://schemas.microsoft.com/office/powerpoint/2010/main" val="4483940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accent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10056498" cy="1830388"/>
          </a:xfrm>
          <a:noFill/>
        </p:spPr>
        <p:txBody>
          <a:bodyPr lIns="146304" tIns="109728" rIns="146304" bIns="109728">
            <a:no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2" y="2117159"/>
            <a:ext cx="10058336"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14" name="Rectangle 13"/>
          <p:cNvSpPr/>
          <p:nvPr userDrawn="1"/>
        </p:nvSpPr>
        <p:spPr bwMode="auto">
          <a:xfrm>
            <a:off x="274638" y="494415"/>
            <a:ext cx="7315200" cy="163285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descr="Technology Roadmap Event White Horizontal w Tagline Large.png"/>
          <p:cNvPicPr>
            <a:picLocks noChangeAspect="1"/>
          </p:cNvPicPr>
          <p:nvPr userDrawn="1"/>
        </p:nvPicPr>
        <p:blipFill>
          <a:blip r:embed="rId2"/>
          <a:stretch>
            <a:fillRect/>
          </a:stretch>
        </p:blipFill>
        <p:spPr>
          <a:xfrm>
            <a:off x="410269" y="602823"/>
            <a:ext cx="6986422" cy="1006724"/>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711119" y="6569193"/>
            <a:ext cx="1463040" cy="313404"/>
          </a:xfrm>
          <a:prstGeom prst="rect">
            <a:avLst/>
          </a:prstGeom>
        </p:spPr>
      </p:pic>
    </p:spTree>
    <p:extLst>
      <p:ext uri="{BB962C8B-B14F-4D97-AF65-F5344CB8AC3E}">
        <p14:creationId xmlns:p14="http://schemas.microsoft.com/office/powerpoint/2010/main" val="40701462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descr="Kiki.jpg"/>
          <p:cNvPicPr>
            <a:picLocks noChangeAspect="1"/>
          </p:cNvPicPr>
          <p:nvPr userDrawn="1"/>
        </p:nvPicPr>
        <p:blipFill>
          <a:blip r:embed="rId2"/>
          <a:stretch>
            <a:fillRect/>
          </a:stretch>
        </p:blipFill>
        <p:spPr>
          <a:xfrm>
            <a:off x="4408" y="0"/>
            <a:ext cx="12427659" cy="6994525"/>
          </a:xfrm>
          <a:prstGeom prst="rect">
            <a:avLst/>
          </a:prstGeom>
        </p:spPr>
      </p:pic>
      <p:sp>
        <p:nvSpPr>
          <p:cNvPr id="13" name="Rectangle 12"/>
          <p:cNvSpPr/>
          <p:nvPr userDrawn="1"/>
        </p:nvSpPr>
        <p:spPr bwMode="gray">
          <a:xfrm>
            <a:off x="274638" y="2127265"/>
            <a:ext cx="7315200" cy="3657586"/>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Title 1"/>
          <p:cNvSpPr>
            <a:spLocks noGrp="1"/>
          </p:cNvSpPr>
          <p:nvPr>
            <p:ph type="title" hasCustomPrompt="1"/>
          </p:nvPr>
        </p:nvSpPr>
        <p:spPr bwMode="ltGray">
          <a:xfrm>
            <a:off x="274638" y="2125663"/>
            <a:ext cx="7315200" cy="1828800"/>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16" name="Text Placeholder 4"/>
          <p:cNvSpPr>
            <a:spLocks noGrp="1"/>
          </p:cNvSpPr>
          <p:nvPr>
            <p:ph type="body" sz="quarter" idx="12" hasCustomPrompt="1"/>
          </p:nvPr>
        </p:nvSpPr>
        <p:spPr bwMode="ltGray">
          <a:xfrm>
            <a:off x="274638" y="3954463"/>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sp>
        <p:nvSpPr>
          <p:cNvPr id="17" name="Rectangle 16"/>
          <p:cNvSpPr/>
          <p:nvPr userDrawn="1"/>
        </p:nvSpPr>
        <p:spPr bwMode="auto">
          <a:xfrm>
            <a:off x="274638" y="494415"/>
            <a:ext cx="7315200" cy="163285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descr="Technology Roadmap Event White Horizontal w Tagline Large.png"/>
          <p:cNvPicPr>
            <a:picLocks noChangeAspect="1"/>
          </p:cNvPicPr>
          <p:nvPr userDrawn="1"/>
        </p:nvPicPr>
        <p:blipFill>
          <a:blip r:embed="rId3"/>
          <a:stretch>
            <a:fillRect/>
          </a:stretch>
        </p:blipFill>
        <p:spPr>
          <a:xfrm>
            <a:off x="410269" y="602823"/>
            <a:ext cx="6986422" cy="1006724"/>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449545" y="6569193"/>
            <a:ext cx="1463040" cy="313404"/>
          </a:xfrm>
          <a:prstGeom prst="rect">
            <a:avLst/>
          </a:prstGeom>
        </p:spPr>
      </p:pic>
    </p:spTree>
    <p:extLst>
      <p:ext uri="{BB962C8B-B14F-4D97-AF65-F5344CB8AC3E}">
        <p14:creationId xmlns:p14="http://schemas.microsoft.com/office/powerpoint/2010/main" val="30176611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9" name="Picture 8" descr="ServerIT.jpg"/>
          <p:cNvPicPr>
            <a:picLocks noChangeAspect="1"/>
          </p:cNvPicPr>
          <p:nvPr userDrawn="1"/>
        </p:nvPicPr>
        <p:blipFill>
          <a:blip r:embed="rId2"/>
          <a:stretch>
            <a:fillRect/>
          </a:stretch>
        </p:blipFill>
        <p:spPr>
          <a:xfrm>
            <a:off x="4408" y="0"/>
            <a:ext cx="12427659" cy="6994525"/>
          </a:xfrm>
          <a:prstGeom prst="rect">
            <a:avLst/>
          </a:prstGeom>
        </p:spPr>
      </p:pic>
      <p:sp>
        <p:nvSpPr>
          <p:cNvPr id="5" name="Rectangle 4"/>
          <p:cNvSpPr/>
          <p:nvPr userDrawn="1"/>
        </p:nvSpPr>
        <p:spPr bwMode="gray">
          <a:xfrm>
            <a:off x="274702" y="2125677"/>
            <a:ext cx="7315200" cy="3657586"/>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itle 1"/>
          <p:cNvSpPr>
            <a:spLocks noGrp="1"/>
          </p:cNvSpPr>
          <p:nvPr>
            <p:ph type="title" hasCustomPrompt="1"/>
          </p:nvPr>
        </p:nvSpPr>
        <p:spPr bwMode="ltGray">
          <a:xfrm>
            <a:off x="274638" y="2125663"/>
            <a:ext cx="7315200" cy="1828800"/>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954463"/>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sp>
        <p:nvSpPr>
          <p:cNvPr id="11" name="Rectangle 10"/>
          <p:cNvSpPr/>
          <p:nvPr userDrawn="1"/>
        </p:nvSpPr>
        <p:spPr bwMode="auto">
          <a:xfrm>
            <a:off x="274638" y="494415"/>
            <a:ext cx="7315200" cy="163285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descr="Technology Roadmap Event White Horizontal w Tagline Large.png"/>
          <p:cNvPicPr>
            <a:picLocks noChangeAspect="1"/>
          </p:cNvPicPr>
          <p:nvPr userDrawn="1"/>
        </p:nvPicPr>
        <p:blipFill>
          <a:blip r:embed="rId3"/>
          <a:stretch>
            <a:fillRect/>
          </a:stretch>
        </p:blipFill>
        <p:spPr>
          <a:xfrm>
            <a:off x="410269" y="602823"/>
            <a:ext cx="6986422" cy="1006724"/>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449545" y="6569193"/>
            <a:ext cx="1463040" cy="313404"/>
          </a:xfrm>
          <a:prstGeom prst="rect">
            <a:avLst/>
          </a:prstGeom>
        </p:spPr>
      </p:pic>
    </p:spTree>
    <p:extLst>
      <p:ext uri="{BB962C8B-B14F-4D97-AF65-F5344CB8AC3E}">
        <p14:creationId xmlns:p14="http://schemas.microsoft.com/office/powerpoint/2010/main" val="2910920895"/>
      </p:ext>
    </p:extLst>
  </p:cSld>
  <p:clrMapOvr>
    <a:masterClrMapping/>
  </p:clrMapOvr>
  <p:transition xmlns:p14="http://schemas.microsoft.com/office/powerpoint/2010/mai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3075" name="Picture 3" descr="C:\Users\v-maryba\Dropbox\ZumTeam\Hosting\Monish\Hosting Visual Identity\Photos\WIN12_Kiki_08.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a:stretch/>
        </p:blipFill>
        <p:spPr bwMode="auto">
          <a:xfrm>
            <a:off x="12" y="0"/>
            <a:ext cx="12436463" cy="699452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 name="Rectangle 12"/>
          <p:cNvSpPr/>
          <p:nvPr userDrawn="1"/>
        </p:nvSpPr>
        <p:spPr bwMode="gray">
          <a:xfrm>
            <a:off x="274702" y="2125677"/>
            <a:ext cx="7315200" cy="3657586"/>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Title 1"/>
          <p:cNvSpPr>
            <a:spLocks noGrp="1"/>
          </p:cNvSpPr>
          <p:nvPr>
            <p:ph type="title" hasCustomPrompt="1"/>
          </p:nvPr>
        </p:nvSpPr>
        <p:spPr bwMode="ltGray">
          <a:xfrm>
            <a:off x="274638" y="2125663"/>
            <a:ext cx="7315200" cy="1828800"/>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16" name="Text Placeholder 4"/>
          <p:cNvSpPr>
            <a:spLocks noGrp="1"/>
          </p:cNvSpPr>
          <p:nvPr>
            <p:ph type="body" sz="quarter" idx="12" hasCustomPrompt="1"/>
          </p:nvPr>
        </p:nvSpPr>
        <p:spPr bwMode="ltGray">
          <a:xfrm>
            <a:off x="274638" y="3954463"/>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sp>
        <p:nvSpPr>
          <p:cNvPr id="11" name="Rectangle 10"/>
          <p:cNvSpPr/>
          <p:nvPr userDrawn="1"/>
        </p:nvSpPr>
        <p:spPr bwMode="auto">
          <a:xfrm>
            <a:off x="274638" y="494415"/>
            <a:ext cx="7315200" cy="163285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descr="Technology Roadmap Event White Horizontal w Tagline Large.png"/>
          <p:cNvPicPr>
            <a:picLocks noChangeAspect="1"/>
          </p:cNvPicPr>
          <p:nvPr userDrawn="1"/>
        </p:nvPicPr>
        <p:blipFill>
          <a:blip r:embed="rId3"/>
          <a:stretch>
            <a:fillRect/>
          </a:stretch>
        </p:blipFill>
        <p:spPr>
          <a:xfrm>
            <a:off x="410269" y="602823"/>
            <a:ext cx="6986422" cy="1006724"/>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449545" y="6569193"/>
            <a:ext cx="1463040" cy="313404"/>
          </a:xfrm>
          <a:prstGeom prst="rect">
            <a:avLst/>
          </a:prstGeom>
        </p:spPr>
      </p:pic>
    </p:spTree>
    <p:extLst>
      <p:ext uri="{BB962C8B-B14F-4D97-AF65-F5344CB8AC3E}">
        <p14:creationId xmlns:p14="http://schemas.microsoft.com/office/powerpoint/2010/main" val="192696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5122" name="Picture 2" descr="C:\Users\v-maryba\Dropbox\ZumTeam\Hosting\Monish\Hosting Visual Identity\Photos\WIN12_Wes_06.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a:stretch/>
        </p:blipFill>
        <p:spPr bwMode="auto">
          <a:xfrm flipH="1">
            <a:off x="-5" y="-1"/>
            <a:ext cx="12436480" cy="69945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bwMode="gray">
          <a:xfrm>
            <a:off x="274702" y="2125677"/>
            <a:ext cx="7315200" cy="3657586"/>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Title 1"/>
          <p:cNvSpPr>
            <a:spLocks noGrp="1"/>
          </p:cNvSpPr>
          <p:nvPr>
            <p:ph type="title" hasCustomPrompt="1"/>
          </p:nvPr>
        </p:nvSpPr>
        <p:spPr bwMode="ltGray">
          <a:xfrm>
            <a:off x="274638" y="2125663"/>
            <a:ext cx="7315200" cy="1828800"/>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13" name="Text Placeholder 4"/>
          <p:cNvSpPr>
            <a:spLocks noGrp="1"/>
          </p:cNvSpPr>
          <p:nvPr>
            <p:ph type="body" sz="quarter" idx="12" hasCustomPrompt="1"/>
          </p:nvPr>
        </p:nvSpPr>
        <p:spPr bwMode="ltGray">
          <a:xfrm>
            <a:off x="274638" y="3954463"/>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sp>
        <p:nvSpPr>
          <p:cNvPr id="14" name="Rectangle 13"/>
          <p:cNvSpPr/>
          <p:nvPr userDrawn="1"/>
        </p:nvSpPr>
        <p:spPr bwMode="auto">
          <a:xfrm>
            <a:off x="274638" y="494415"/>
            <a:ext cx="7315200" cy="163285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descr="Technology Roadmap Event White Horizontal w Tagline Large.png"/>
          <p:cNvPicPr>
            <a:picLocks noChangeAspect="1"/>
          </p:cNvPicPr>
          <p:nvPr userDrawn="1"/>
        </p:nvPicPr>
        <p:blipFill>
          <a:blip r:embed="rId3"/>
          <a:stretch>
            <a:fillRect/>
          </a:stretch>
        </p:blipFill>
        <p:spPr>
          <a:xfrm>
            <a:off x="410269" y="602823"/>
            <a:ext cx="6986422" cy="1006724"/>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449545" y="6569193"/>
            <a:ext cx="1463040" cy="313404"/>
          </a:xfrm>
          <a:prstGeom prst="rect">
            <a:avLst/>
          </a:prstGeom>
        </p:spPr>
      </p:pic>
    </p:spTree>
    <p:extLst>
      <p:ext uri="{BB962C8B-B14F-4D97-AF65-F5344CB8AC3E}">
        <p14:creationId xmlns:p14="http://schemas.microsoft.com/office/powerpoint/2010/main" val="36241332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436476" cy="6994526"/>
          </a:xfrm>
          <a:prstGeom prst="rect">
            <a:avLst/>
          </a:prstGeom>
          <a:noFill/>
          <a:ln>
            <a:noFill/>
          </a:ln>
        </p:spPr>
      </p:pic>
      <p:sp>
        <p:nvSpPr>
          <p:cNvPr id="8" name="Rectangle 7"/>
          <p:cNvSpPr/>
          <p:nvPr userDrawn="1"/>
        </p:nvSpPr>
        <p:spPr bwMode="auto">
          <a:xfrm>
            <a:off x="6" y="-1"/>
            <a:ext cx="5150727" cy="1666755"/>
          </a:xfrm>
          <a:prstGeom prst="rect">
            <a:avLst/>
          </a:prstGeom>
          <a:gradFill>
            <a:gsLst>
              <a:gs pos="0">
                <a:schemeClr val="bg1"/>
              </a:gs>
              <a:gs pos="88000">
                <a:schemeClr val="bg1"/>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gray">
          <a:xfrm>
            <a:off x="274702" y="2125677"/>
            <a:ext cx="7315200" cy="3657586"/>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Title 1"/>
          <p:cNvSpPr>
            <a:spLocks noGrp="1"/>
          </p:cNvSpPr>
          <p:nvPr>
            <p:ph type="title" hasCustomPrompt="1"/>
          </p:nvPr>
        </p:nvSpPr>
        <p:spPr bwMode="ltGray">
          <a:xfrm>
            <a:off x="274638" y="2125663"/>
            <a:ext cx="7315200" cy="1828800"/>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13" name="Text Placeholder 4"/>
          <p:cNvSpPr>
            <a:spLocks noGrp="1"/>
          </p:cNvSpPr>
          <p:nvPr>
            <p:ph type="body" sz="quarter" idx="12" hasCustomPrompt="1"/>
          </p:nvPr>
        </p:nvSpPr>
        <p:spPr bwMode="ltGray">
          <a:xfrm>
            <a:off x="274638" y="3954463"/>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sp>
        <p:nvSpPr>
          <p:cNvPr id="14" name="Rectangle 13"/>
          <p:cNvSpPr/>
          <p:nvPr userDrawn="1"/>
        </p:nvSpPr>
        <p:spPr bwMode="auto">
          <a:xfrm>
            <a:off x="274638" y="494415"/>
            <a:ext cx="7315200" cy="163285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descr="Technology Roadmap Event White Horizontal w Tagline Large.png"/>
          <p:cNvPicPr>
            <a:picLocks noChangeAspect="1"/>
          </p:cNvPicPr>
          <p:nvPr userDrawn="1"/>
        </p:nvPicPr>
        <p:blipFill>
          <a:blip r:embed="rId3"/>
          <a:stretch>
            <a:fillRect/>
          </a:stretch>
        </p:blipFill>
        <p:spPr>
          <a:xfrm>
            <a:off x="410269" y="602823"/>
            <a:ext cx="6986422" cy="1006724"/>
          </a:xfrm>
          <a:prstGeom prst="rect">
            <a:avLst/>
          </a:prstGeom>
        </p:spPr>
      </p:pic>
      <p:pic>
        <p:nvPicPr>
          <p:cNvPr id="16" name="Picture 15" descr="MSFT_logo_rgb_C-Gray_D.png"/>
          <p:cNvPicPr>
            <a:picLocks noChangeAspect="1"/>
          </p:cNvPicPr>
          <p:nvPr userDrawn="1"/>
        </p:nvPicPr>
        <p:blipFill>
          <a:blip r:embed="rId4"/>
          <a:stretch>
            <a:fillRect/>
          </a:stretch>
        </p:blipFill>
        <p:spPr>
          <a:xfrm>
            <a:off x="241908" y="6368505"/>
            <a:ext cx="1902281" cy="699646"/>
          </a:xfrm>
          <a:prstGeom prst="rect">
            <a:avLst/>
          </a:prstGeom>
        </p:spPr>
      </p:pic>
    </p:spTree>
    <p:extLst>
      <p:ext uri="{BB962C8B-B14F-4D97-AF65-F5344CB8AC3E}">
        <p14:creationId xmlns:p14="http://schemas.microsoft.com/office/powerpoint/2010/main" val="40206682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9" name="Picture 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1"/>
            <a:ext cx="12436714" cy="699452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userDrawn="1"/>
        </p:nvSpPr>
        <p:spPr bwMode="gray">
          <a:xfrm>
            <a:off x="274702" y="2125677"/>
            <a:ext cx="7315200" cy="3657586"/>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74638" y="2125663"/>
            <a:ext cx="7315200" cy="1828800"/>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ltGray">
          <a:xfrm>
            <a:off x="274638" y="3954463"/>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sp>
        <p:nvSpPr>
          <p:cNvPr id="16" name="Rectangle 15"/>
          <p:cNvSpPr/>
          <p:nvPr userDrawn="1"/>
        </p:nvSpPr>
        <p:spPr bwMode="auto">
          <a:xfrm>
            <a:off x="274638" y="494415"/>
            <a:ext cx="7315200" cy="163285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descr="Technology Roadmap Event White Horizontal w Tagline Large.png"/>
          <p:cNvPicPr>
            <a:picLocks noChangeAspect="1"/>
          </p:cNvPicPr>
          <p:nvPr userDrawn="1"/>
        </p:nvPicPr>
        <p:blipFill>
          <a:blip r:embed="rId3"/>
          <a:stretch>
            <a:fillRect/>
          </a:stretch>
        </p:blipFill>
        <p:spPr>
          <a:xfrm>
            <a:off x="410269" y="602823"/>
            <a:ext cx="6986422" cy="1006724"/>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449545" y="6569193"/>
            <a:ext cx="1463040" cy="313404"/>
          </a:xfrm>
          <a:prstGeom prst="rect">
            <a:avLst/>
          </a:prstGeom>
        </p:spPr>
      </p:pic>
    </p:spTree>
    <p:extLst>
      <p:ext uri="{BB962C8B-B14F-4D97-AF65-F5344CB8AC3E}">
        <p14:creationId xmlns:p14="http://schemas.microsoft.com/office/powerpoint/2010/main" val="39432449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pic>
        <p:nvPicPr>
          <p:cNvPr id="14" name="Picture 13" descr="MSFT_logo_rgb_C-Gray_D.png"/>
          <p:cNvPicPr>
            <a:picLocks noChangeAspect="1"/>
          </p:cNvPicPr>
          <p:nvPr userDrawn="1"/>
        </p:nvPicPr>
        <p:blipFill>
          <a:blip r:embed="rId2"/>
          <a:stretch>
            <a:fillRect/>
          </a:stretch>
        </p:blipFill>
        <p:spPr>
          <a:xfrm>
            <a:off x="10500988" y="6368505"/>
            <a:ext cx="1902281" cy="699646"/>
          </a:xfrm>
          <a:prstGeom prst="rect">
            <a:avLst/>
          </a:prstGeom>
        </p:spPr>
      </p:pic>
      <p:sp>
        <p:nvSpPr>
          <p:cNvPr id="4" name="Rectangle 3"/>
          <p:cNvSpPr/>
          <p:nvPr userDrawn="1"/>
        </p:nvSpPr>
        <p:spPr bwMode="ltGray">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2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
        <p:nvSpPr>
          <p:cNvPr id="10" name="Rectangle 9"/>
          <p:cNvSpPr/>
          <p:nvPr userDrawn="1"/>
        </p:nvSpPr>
        <p:spPr bwMode="auto">
          <a:xfrm>
            <a:off x="274638" y="6477549"/>
            <a:ext cx="10058401" cy="516976"/>
          </a:xfrm>
          <a:prstGeom prst="rect">
            <a:avLst/>
          </a:prstGeom>
          <a:solidFill>
            <a:schemeClr val="accent6">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descr="Technology Roadmap Event White Horizontal w Tagline Large.png"/>
          <p:cNvPicPr>
            <a:picLocks noChangeAspect="1"/>
          </p:cNvPicPr>
          <p:nvPr userDrawn="1"/>
        </p:nvPicPr>
        <p:blipFill>
          <a:blip r:embed="rId3"/>
          <a:stretch>
            <a:fillRect/>
          </a:stretch>
        </p:blipFill>
        <p:spPr>
          <a:xfrm>
            <a:off x="409371" y="6510279"/>
            <a:ext cx="3269690" cy="471153"/>
          </a:xfrm>
          <a:prstGeom prst="rect">
            <a:avLst/>
          </a:prstGeom>
        </p:spPr>
      </p:pic>
    </p:spTree>
    <p:extLst>
      <p:ext uri="{BB962C8B-B14F-4D97-AF65-F5344CB8AC3E}">
        <p14:creationId xmlns:p14="http://schemas.microsoft.com/office/powerpoint/2010/main" val="23656024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Demo slide">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2">
              <a:lumMod val="50000"/>
              <a:lumOff val="50000"/>
            </a:schemeClr>
          </a:solidFill>
          <a:ln>
            <a:solidFill>
              <a:schemeClr val="accent5"/>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
        <p:nvSpPr>
          <p:cNvPr id="7" name="Rectangle 6"/>
          <p:cNvSpPr/>
          <p:nvPr userDrawn="1"/>
        </p:nvSpPr>
        <p:spPr bwMode="auto">
          <a:xfrm>
            <a:off x="274638" y="6477549"/>
            <a:ext cx="10058401" cy="516976"/>
          </a:xfrm>
          <a:prstGeom prst="rect">
            <a:avLst/>
          </a:prstGeom>
          <a:solidFill>
            <a:schemeClr val="accent6">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descr="Technology Roadmap Event White Horizontal w Tagline Large.png"/>
          <p:cNvPicPr>
            <a:picLocks noChangeAspect="1"/>
          </p:cNvPicPr>
          <p:nvPr userDrawn="1"/>
        </p:nvPicPr>
        <p:blipFill>
          <a:blip r:embed="rId2"/>
          <a:stretch>
            <a:fillRect/>
          </a:stretch>
        </p:blipFill>
        <p:spPr>
          <a:xfrm>
            <a:off x="409371" y="6510279"/>
            <a:ext cx="3269690" cy="47115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711119" y="6569193"/>
            <a:ext cx="1463040" cy="313404"/>
          </a:xfrm>
          <a:prstGeom prst="rect">
            <a:avLst/>
          </a:prstGeom>
        </p:spPr>
      </p:pic>
    </p:spTree>
    <p:extLst>
      <p:ext uri="{BB962C8B-B14F-4D97-AF65-F5344CB8AC3E}">
        <p14:creationId xmlns:p14="http://schemas.microsoft.com/office/powerpoint/2010/main" val="17727267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3123172"/>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7" name="Picture 6" descr="MSFT_logo_rgb_C-Gray_D.png"/>
          <p:cNvPicPr>
            <a:picLocks noChangeAspect="1"/>
          </p:cNvPicPr>
          <p:nvPr userDrawn="1"/>
        </p:nvPicPr>
        <p:blipFill>
          <a:blip r:embed="rId2"/>
          <a:stretch>
            <a:fillRect/>
          </a:stretch>
        </p:blipFill>
        <p:spPr>
          <a:xfrm>
            <a:off x="10500988" y="6368505"/>
            <a:ext cx="1902281" cy="699646"/>
          </a:xfrm>
          <a:prstGeom prst="rect">
            <a:avLst/>
          </a:prstGeom>
        </p:spPr>
      </p:pic>
      <p:sp>
        <p:nvSpPr>
          <p:cNvPr id="8" name="Rectangle 7"/>
          <p:cNvSpPr/>
          <p:nvPr userDrawn="1"/>
        </p:nvSpPr>
        <p:spPr bwMode="auto">
          <a:xfrm>
            <a:off x="274638" y="6477549"/>
            <a:ext cx="10058401" cy="5169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3" name="Picture 12" descr="Technology Roadmap Event White Horizontal w Tagline Large.png"/>
          <p:cNvPicPr>
            <a:picLocks noChangeAspect="1"/>
          </p:cNvPicPr>
          <p:nvPr userDrawn="1"/>
        </p:nvPicPr>
        <p:blipFill>
          <a:blip r:embed="rId3"/>
          <a:stretch>
            <a:fillRect/>
          </a:stretch>
        </p:blipFill>
        <p:spPr>
          <a:xfrm>
            <a:off x="409371" y="6510279"/>
            <a:ext cx="3269690" cy="471153"/>
          </a:xfrm>
          <a:prstGeom prst="rect">
            <a:avLst/>
          </a:prstGeom>
        </p:spPr>
      </p:pic>
    </p:spTree>
    <p:extLst>
      <p:ext uri="{BB962C8B-B14F-4D97-AF65-F5344CB8AC3E}">
        <p14:creationId xmlns:p14="http://schemas.microsoft.com/office/powerpoint/2010/main" val="27791467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Video slide">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rgbClr val="743B7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
        <p:nvSpPr>
          <p:cNvPr id="13" name="Rectangle 12"/>
          <p:cNvSpPr/>
          <p:nvPr userDrawn="1"/>
        </p:nvSpPr>
        <p:spPr bwMode="auto">
          <a:xfrm>
            <a:off x="274638" y="6477549"/>
            <a:ext cx="10058401" cy="5169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4" name="Picture 13" descr="Technology Roadmap Event White Horizontal w Tagline Large.png"/>
          <p:cNvPicPr>
            <a:picLocks noChangeAspect="1"/>
          </p:cNvPicPr>
          <p:nvPr userDrawn="1"/>
        </p:nvPicPr>
        <p:blipFill>
          <a:blip r:embed="rId2"/>
          <a:stretch>
            <a:fillRect/>
          </a:stretch>
        </p:blipFill>
        <p:spPr>
          <a:xfrm>
            <a:off x="409371" y="6510279"/>
            <a:ext cx="3269690" cy="471153"/>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711119" y="6569193"/>
            <a:ext cx="1463040" cy="313404"/>
          </a:xfrm>
          <a:prstGeom prst="rect">
            <a:avLst/>
          </a:prstGeom>
        </p:spPr>
      </p:pic>
    </p:spTree>
    <p:extLst>
      <p:ext uri="{BB962C8B-B14F-4D97-AF65-F5344CB8AC3E}">
        <p14:creationId xmlns:p14="http://schemas.microsoft.com/office/powerpoint/2010/main" val="26704205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6" name="Rectangle 5"/>
          <p:cNvSpPr/>
          <p:nvPr userDrawn="1"/>
        </p:nvSpPr>
        <p:spPr>
          <a:xfrm>
            <a:off x="273050" y="3469768"/>
            <a:ext cx="10058400" cy="572464"/>
          </a:xfrm>
          <a:prstGeom prst="rect">
            <a:avLst/>
          </a:prstGeom>
        </p:spPr>
        <p:txBody>
          <a:bodyPr wrap="square" lIns="182880" tIns="146304" rIns="182880" bIns="146304">
            <a:spAutoFit/>
          </a:bodyPr>
          <a:lstStyle/>
          <a:p>
            <a:pPr defTabSz="932742"/>
            <a:endParaRPr lang="en-US" dirty="0">
              <a:gradFill>
                <a:gsLst>
                  <a:gs pos="0">
                    <a:srgbClr val="FFFFFF"/>
                  </a:gs>
                  <a:gs pos="100000">
                    <a:srgbClr val="FFFFFF"/>
                  </a:gs>
                </a:gsLst>
                <a:lin ang="5400000" scaled="0"/>
              </a:gradFill>
            </a:endParaRPr>
          </a:p>
        </p:txBody>
      </p:sp>
      <p:sp>
        <p:nvSpPr>
          <p:cNvPr id="7" name="Rectangle 6"/>
          <p:cNvSpPr/>
          <p:nvPr userDrawn="1"/>
        </p:nvSpPr>
        <p:spPr bwMode="auto">
          <a:xfrm>
            <a:off x="274638" y="6477549"/>
            <a:ext cx="10058401" cy="516976"/>
          </a:xfrm>
          <a:prstGeom prst="rect">
            <a:avLst/>
          </a:prstGeom>
          <a:solidFill>
            <a:schemeClr val="accent6">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descr="Technology Roadmap Event White Horizontal w Tagline Large.png"/>
          <p:cNvPicPr>
            <a:picLocks noChangeAspect="1"/>
          </p:cNvPicPr>
          <p:nvPr userDrawn="1"/>
        </p:nvPicPr>
        <p:blipFill>
          <a:blip r:embed="rId2"/>
          <a:stretch>
            <a:fillRect/>
          </a:stretch>
        </p:blipFill>
        <p:spPr>
          <a:xfrm>
            <a:off x="409371" y="6510279"/>
            <a:ext cx="3269690" cy="47115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711119" y="6569193"/>
            <a:ext cx="1463040" cy="313404"/>
          </a:xfrm>
          <a:prstGeom prst="rect">
            <a:avLst/>
          </a:prstGeom>
        </p:spPr>
      </p:pic>
    </p:spTree>
    <p:extLst>
      <p:ext uri="{BB962C8B-B14F-4D97-AF65-F5344CB8AC3E}">
        <p14:creationId xmlns:p14="http://schemas.microsoft.com/office/powerpoint/2010/main" val="1083144607"/>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chemeClr val="tx1"/>
                </a:solidFill>
              </a:defRPr>
            </a:lvl1pPr>
          </a:lstStyle>
          <a:p>
            <a:r>
              <a:rPr lang="en-US" dirty="0" smtClean="0"/>
              <a:t>Section title</a:t>
            </a:r>
            <a:endParaRPr lang="en-US" dirty="0"/>
          </a:p>
        </p:txBody>
      </p:sp>
      <p:sp>
        <p:nvSpPr>
          <p:cNvPr id="7" name="Rectangle 6"/>
          <p:cNvSpPr/>
          <p:nvPr userDrawn="1"/>
        </p:nvSpPr>
        <p:spPr bwMode="auto">
          <a:xfrm>
            <a:off x="274638" y="6477549"/>
            <a:ext cx="10058401" cy="5169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descr="Technology Roadmap Event White Horizontal w Tagline Large.png"/>
          <p:cNvPicPr>
            <a:picLocks noChangeAspect="1"/>
          </p:cNvPicPr>
          <p:nvPr userDrawn="1"/>
        </p:nvPicPr>
        <p:blipFill>
          <a:blip r:embed="rId2"/>
          <a:stretch>
            <a:fillRect/>
          </a:stretch>
        </p:blipFill>
        <p:spPr>
          <a:xfrm>
            <a:off x="409371" y="6510279"/>
            <a:ext cx="3269690" cy="47115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711119" y="6569193"/>
            <a:ext cx="1463040" cy="313404"/>
          </a:xfrm>
          <a:prstGeom prst="rect">
            <a:avLst/>
          </a:prstGeom>
        </p:spPr>
      </p:pic>
    </p:spTree>
    <p:extLst>
      <p:ext uri="{BB962C8B-B14F-4D97-AF65-F5344CB8AC3E}">
        <p14:creationId xmlns:p14="http://schemas.microsoft.com/office/powerpoint/2010/main" val="2485641407"/>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11" name="Rectangle 10"/>
          <p:cNvSpPr/>
          <p:nvPr userDrawn="1"/>
        </p:nvSpPr>
        <p:spPr bwMode="auto">
          <a:xfrm>
            <a:off x="274638" y="6477549"/>
            <a:ext cx="10058401" cy="516976"/>
          </a:xfrm>
          <a:prstGeom prst="rect">
            <a:avLst/>
          </a:prstGeom>
          <a:solidFill>
            <a:schemeClr val="accent6">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descr="Technology Roadmap Event White Horizontal w Tagline Large.png"/>
          <p:cNvPicPr>
            <a:picLocks noChangeAspect="1"/>
          </p:cNvPicPr>
          <p:nvPr userDrawn="1"/>
        </p:nvPicPr>
        <p:blipFill>
          <a:blip r:embed="rId2"/>
          <a:stretch>
            <a:fillRect/>
          </a:stretch>
        </p:blipFill>
        <p:spPr>
          <a:xfrm>
            <a:off x="409371" y="6510279"/>
            <a:ext cx="3269690" cy="471153"/>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711119" y="6569193"/>
            <a:ext cx="1463040" cy="313404"/>
          </a:xfrm>
          <a:prstGeom prst="rect">
            <a:avLst/>
          </a:prstGeom>
        </p:spPr>
      </p:pic>
    </p:spTree>
    <p:extLst>
      <p:ext uri="{BB962C8B-B14F-4D97-AF65-F5344CB8AC3E}">
        <p14:creationId xmlns:p14="http://schemas.microsoft.com/office/powerpoint/2010/main" val="20166870"/>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Section Title Accent Color 4">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10" name="Rectangle 9"/>
          <p:cNvSpPr/>
          <p:nvPr userDrawn="1"/>
        </p:nvSpPr>
        <p:spPr bwMode="auto">
          <a:xfrm>
            <a:off x="274638" y="6477549"/>
            <a:ext cx="10058401" cy="5169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descr="Technology Roadmap Event White Horizontal w Tagline Large.png"/>
          <p:cNvPicPr>
            <a:picLocks noChangeAspect="1"/>
          </p:cNvPicPr>
          <p:nvPr userDrawn="1"/>
        </p:nvPicPr>
        <p:blipFill>
          <a:blip r:embed="rId2"/>
          <a:stretch>
            <a:fillRect/>
          </a:stretch>
        </p:blipFill>
        <p:spPr>
          <a:xfrm>
            <a:off x="409371" y="6510279"/>
            <a:ext cx="3269690" cy="47115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711119" y="6569193"/>
            <a:ext cx="1463040" cy="313404"/>
          </a:xfrm>
          <a:prstGeom prst="rect">
            <a:avLst/>
          </a:prstGeom>
        </p:spPr>
      </p:pic>
    </p:spTree>
    <p:extLst>
      <p:ext uri="{BB962C8B-B14F-4D97-AF65-F5344CB8AC3E}">
        <p14:creationId xmlns:p14="http://schemas.microsoft.com/office/powerpoint/2010/main" val="105522365"/>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Section Title Accent Color 5">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10" name="Rectangle 9"/>
          <p:cNvSpPr/>
          <p:nvPr userDrawn="1"/>
        </p:nvSpPr>
        <p:spPr bwMode="auto">
          <a:xfrm>
            <a:off x="274638" y="6477549"/>
            <a:ext cx="10058401" cy="5169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descr="Technology Roadmap Event White Horizontal w Tagline Large.png"/>
          <p:cNvPicPr>
            <a:picLocks noChangeAspect="1"/>
          </p:cNvPicPr>
          <p:nvPr userDrawn="1"/>
        </p:nvPicPr>
        <p:blipFill>
          <a:blip r:embed="rId2"/>
          <a:stretch>
            <a:fillRect/>
          </a:stretch>
        </p:blipFill>
        <p:spPr>
          <a:xfrm>
            <a:off x="409371" y="6510279"/>
            <a:ext cx="3269690" cy="47115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711119" y="6569193"/>
            <a:ext cx="1463040" cy="313404"/>
          </a:xfrm>
          <a:prstGeom prst="rect">
            <a:avLst/>
          </a:prstGeom>
        </p:spPr>
      </p:pic>
    </p:spTree>
    <p:extLst>
      <p:ext uri="{BB962C8B-B14F-4D97-AF65-F5344CB8AC3E}">
        <p14:creationId xmlns:p14="http://schemas.microsoft.com/office/powerpoint/2010/main" val="6001651"/>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MSFT_logo_rgb_C-Gray_D.png"/>
          <p:cNvPicPr>
            <a:picLocks noChangeAspect="1"/>
          </p:cNvPicPr>
          <p:nvPr userDrawn="1"/>
        </p:nvPicPr>
        <p:blipFill>
          <a:blip r:embed="rId2"/>
          <a:stretch>
            <a:fillRect/>
          </a:stretch>
        </p:blipFill>
        <p:spPr>
          <a:xfrm>
            <a:off x="10500988" y="6368505"/>
            <a:ext cx="1902281" cy="699646"/>
          </a:xfrm>
          <a:prstGeom prst="rect">
            <a:avLst/>
          </a:prstGeom>
        </p:spPr>
      </p:pic>
      <p:sp>
        <p:nvSpPr>
          <p:cNvPr id="10" name="Rectangle 9"/>
          <p:cNvSpPr/>
          <p:nvPr userDrawn="1"/>
        </p:nvSpPr>
        <p:spPr bwMode="auto">
          <a:xfrm>
            <a:off x="274638" y="6477549"/>
            <a:ext cx="10058401" cy="5169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descr="Technology Roadmap Event White Horizontal w Tagline Large.png"/>
          <p:cNvPicPr>
            <a:picLocks noChangeAspect="1"/>
          </p:cNvPicPr>
          <p:nvPr userDrawn="1"/>
        </p:nvPicPr>
        <p:blipFill>
          <a:blip r:embed="rId3"/>
          <a:stretch>
            <a:fillRect/>
          </a:stretch>
        </p:blipFill>
        <p:spPr>
          <a:xfrm>
            <a:off x="409371" y="6510279"/>
            <a:ext cx="3269690" cy="471153"/>
          </a:xfrm>
          <a:prstGeom prst="rect">
            <a:avLst/>
          </a:prstGeom>
        </p:spPr>
      </p:pic>
    </p:spTree>
    <p:extLst>
      <p:ext uri="{BB962C8B-B14F-4D97-AF65-F5344CB8AC3E}">
        <p14:creationId xmlns:p14="http://schemas.microsoft.com/office/powerpoint/2010/main" val="394583409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MSFT_logo_rgb_C-Gray_D.png"/>
          <p:cNvPicPr>
            <a:picLocks noChangeAspect="1"/>
          </p:cNvPicPr>
          <p:nvPr userDrawn="1"/>
        </p:nvPicPr>
        <p:blipFill>
          <a:blip r:embed="rId2"/>
          <a:stretch>
            <a:fillRect/>
          </a:stretch>
        </p:blipFill>
        <p:spPr>
          <a:xfrm>
            <a:off x="10500988" y="6368505"/>
            <a:ext cx="1902281" cy="699646"/>
          </a:xfrm>
          <a:prstGeom prst="rect">
            <a:avLst/>
          </a:prstGeom>
        </p:spPr>
      </p:pic>
      <p:sp>
        <p:nvSpPr>
          <p:cNvPr id="10" name="Rectangle 9"/>
          <p:cNvSpPr/>
          <p:nvPr userDrawn="1"/>
        </p:nvSpPr>
        <p:spPr bwMode="auto">
          <a:xfrm>
            <a:off x="274638" y="6477549"/>
            <a:ext cx="10058401" cy="5169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descr="Technology Roadmap Event White Horizontal w Tagline Large.png"/>
          <p:cNvPicPr>
            <a:picLocks noChangeAspect="1"/>
          </p:cNvPicPr>
          <p:nvPr userDrawn="1"/>
        </p:nvPicPr>
        <p:blipFill>
          <a:blip r:embed="rId3"/>
          <a:stretch>
            <a:fillRect/>
          </a:stretch>
        </p:blipFill>
        <p:spPr>
          <a:xfrm>
            <a:off x="409371" y="6510279"/>
            <a:ext cx="3269690" cy="471153"/>
          </a:xfrm>
          <a:prstGeom prst="rect">
            <a:avLst/>
          </a:prstGeom>
        </p:spPr>
      </p:pic>
    </p:spTree>
    <p:extLst>
      <p:ext uri="{BB962C8B-B14F-4D97-AF65-F5344CB8AC3E}">
        <p14:creationId xmlns:p14="http://schemas.microsoft.com/office/powerpoint/2010/main" val="42652844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pic>
        <p:nvPicPr>
          <p:cNvPr id="9" name="Picture 8" descr="MSFT_logo_rgb_C-Gray_D.png"/>
          <p:cNvPicPr>
            <a:picLocks noChangeAspect="1"/>
          </p:cNvPicPr>
          <p:nvPr userDrawn="1"/>
        </p:nvPicPr>
        <p:blipFill>
          <a:blip r:embed="rId2"/>
          <a:stretch>
            <a:fillRect/>
          </a:stretch>
        </p:blipFill>
        <p:spPr>
          <a:xfrm>
            <a:off x="10500988" y="6368505"/>
            <a:ext cx="1902281" cy="699646"/>
          </a:xfrm>
          <a:prstGeom prst="rect">
            <a:avLst/>
          </a:prstGeom>
        </p:spPr>
      </p:pic>
      <p:sp>
        <p:nvSpPr>
          <p:cNvPr id="10" name="Rectangle 9"/>
          <p:cNvSpPr/>
          <p:nvPr userDrawn="1"/>
        </p:nvSpPr>
        <p:spPr bwMode="auto">
          <a:xfrm>
            <a:off x="274638" y="6477549"/>
            <a:ext cx="10058401" cy="5169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descr="Technology Roadmap Event White Horizontal w Tagline Large.png"/>
          <p:cNvPicPr>
            <a:picLocks noChangeAspect="1"/>
          </p:cNvPicPr>
          <p:nvPr userDrawn="1"/>
        </p:nvPicPr>
        <p:blipFill>
          <a:blip r:embed="rId3"/>
          <a:stretch>
            <a:fillRect/>
          </a:stretch>
        </p:blipFill>
        <p:spPr>
          <a:xfrm>
            <a:off x="409371" y="6510279"/>
            <a:ext cx="3269690" cy="471153"/>
          </a:xfrm>
          <a:prstGeom prst="rect">
            <a:avLst/>
          </a:prstGeom>
        </p:spPr>
      </p:pic>
    </p:spTree>
    <p:extLst>
      <p:ext uri="{BB962C8B-B14F-4D97-AF65-F5344CB8AC3E}">
        <p14:creationId xmlns:p14="http://schemas.microsoft.com/office/powerpoint/2010/main" val="393007957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306337"/>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pic>
        <p:nvPicPr>
          <p:cNvPr id="9" name="Picture 8" descr="MSFT_logo_rgb_C-Gray_D.png"/>
          <p:cNvPicPr>
            <a:picLocks noChangeAspect="1"/>
          </p:cNvPicPr>
          <p:nvPr userDrawn="1"/>
        </p:nvPicPr>
        <p:blipFill>
          <a:blip r:embed="rId2"/>
          <a:stretch>
            <a:fillRect/>
          </a:stretch>
        </p:blipFill>
        <p:spPr>
          <a:xfrm>
            <a:off x="10500988" y="6368505"/>
            <a:ext cx="1902281" cy="699646"/>
          </a:xfrm>
          <a:prstGeom prst="rect">
            <a:avLst/>
          </a:prstGeom>
        </p:spPr>
      </p:pic>
      <p:sp>
        <p:nvSpPr>
          <p:cNvPr id="10" name="Rectangle 9"/>
          <p:cNvSpPr/>
          <p:nvPr userDrawn="1"/>
        </p:nvSpPr>
        <p:spPr bwMode="auto">
          <a:xfrm>
            <a:off x="274638" y="6477549"/>
            <a:ext cx="10058401" cy="5169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descr="Technology Roadmap Event White Horizontal w Tagline Large.png"/>
          <p:cNvPicPr>
            <a:picLocks noChangeAspect="1"/>
          </p:cNvPicPr>
          <p:nvPr userDrawn="1"/>
        </p:nvPicPr>
        <p:blipFill>
          <a:blip r:embed="rId3"/>
          <a:stretch>
            <a:fillRect/>
          </a:stretch>
        </p:blipFill>
        <p:spPr>
          <a:xfrm>
            <a:off x="409371" y="6510279"/>
            <a:ext cx="3269690" cy="471153"/>
          </a:xfrm>
          <a:prstGeom prst="rect">
            <a:avLst/>
          </a:prstGeom>
        </p:spPr>
      </p:pic>
    </p:spTree>
    <p:extLst>
      <p:ext uri="{BB962C8B-B14F-4D97-AF65-F5344CB8AC3E}">
        <p14:creationId xmlns:p14="http://schemas.microsoft.com/office/powerpoint/2010/main" val="23470423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MSFT_logo_rgb_C-Gray_D.png"/>
          <p:cNvPicPr>
            <a:picLocks noChangeAspect="1"/>
          </p:cNvPicPr>
          <p:nvPr userDrawn="1"/>
        </p:nvPicPr>
        <p:blipFill>
          <a:blip r:embed="rId2"/>
          <a:stretch>
            <a:fillRect/>
          </a:stretch>
        </p:blipFill>
        <p:spPr>
          <a:xfrm>
            <a:off x="10500988" y="6368505"/>
            <a:ext cx="1902281" cy="699646"/>
          </a:xfrm>
          <a:prstGeom prst="rect">
            <a:avLst/>
          </a:prstGeom>
        </p:spPr>
      </p:pic>
      <p:sp>
        <p:nvSpPr>
          <p:cNvPr id="10" name="Rectangle 9"/>
          <p:cNvSpPr/>
          <p:nvPr userDrawn="1"/>
        </p:nvSpPr>
        <p:spPr bwMode="auto">
          <a:xfrm>
            <a:off x="274638" y="6477549"/>
            <a:ext cx="10058401" cy="5169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descr="Technology Roadmap Event White Horizontal w Tagline Large.png"/>
          <p:cNvPicPr>
            <a:picLocks noChangeAspect="1"/>
          </p:cNvPicPr>
          <p:nvPr userDrawn="1"/>
        </p:nvPicPr>
        <p:blipFill>
          <a:blip r:embed="rId3"/>
          <a:stretch>
            <a:fillRect/>
          </a:stretch>
        </p:blipFill>
        <p:spPr>
          <a:xfrm>
            <a:off x="409371" y="6510279"/>
            <a:ext cx="3269690" cy="471153"/>
          </a:xfrm>
          <a:prstGeom prst="rect">
            <a:avLst/>
          </a:prstGeom>
        </p:spPr>
      </p:pic>
    </p:spTree>
    <p:extLst>
      <p:ext uri="{BB962C8B-B14F-4D97-AF65-F5344CB8AC3E}">
        <p14:creationId xmlns:p14="http://schemas.microsoft.com/office/powerpoint/2010/main" val="3480926768"/>
      </p:ext>
    </p:extLst>
  </p:cSld>
  <p:clrMapOvr>
    <a:masterClrMapping/>
  </p:clrMapOvr>
  <p:transition xmlns:p14="http://schemas.microsoft.com/office/powerpoint/2010/mai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MSFT_logo_rgb_C-Gray_D.png"/>
          <p:cNvPicPr>
            <a:picLocks noChangeAspect="1"/>
          </p:cNvPicPr>
          <p:nvPr userDrawn="1"/>
        </p:nvPicPr>
        <p:blipFill>
          <a:blip r:embed="rId2"/>
          <a:stretch>
            <a:fillRect/>
          </a:stretch>
        </p:blipFill>
        <p:spPr>
          <a:xfrm>
            <a:off x="10500988" y="6368505"/>
            <a:ext cx="1902281" cy="699646"/>
          </a:xfrm>
          <a:prstGeom prst="rect">
            <a:avLst/>
          </a:prstGeom>
        </p:spPr>
      </p:pic>
      <p:sp>
        <p:nvSpPr>
          <p:cNvPr id="10" name="Rectangle 9"/>
          <p:cNvSpPr/>
          <p:nvPr userDrawn="1"/>
        </p:nvSpPr>
        <p:spPr bwMode="auto">
          <a:xfrm>
            <a:off x="274638" y="6477549"/>
            <a:ext cx="10058401" cy="5169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descr="Technology Roadmap Event White Horizontal w Tagline Large.png"/>
          <p:cNvPicPr>
            <a:picLocks noChangeAspect="1"/>
          </p:cNvPicPr>
          <p:nvPr userDrawn="1"/>
        </p:nvPicPr>
        <p:blipFill>
          <a:blip r:embed="rId3"/>
          <a:stretch>
            <a:fillRect/>
          </a:stretch>
        </p:blipFill>
        <p:spPr>
          <a:xfrm>
            <a:off x="409371" y="6510279"/>
            <a:ext cx="3269690" cy="471153"/>
          </a:xfrm>
          <a:prstGeom prst="rect">
            <a:avLst/>
          </a:prstGeom>
        </p:spPr>
      </p:pic>
    </p:spTree>
    <p:extLst>
      <p:ext uri="{BB962C8B-B14F-4D97-AF65-F5344CB8AC3E}">
        <p14:creationId xmlns:p14="http://schemas.microsoft.com/office/powerpoint/2010/main" val="57812858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MSFT_logo_rgb_C-Gray_D.png"/>
          <p:cNvPicPr>
            <a:picLocks noChangeAspect="1"/>
          </p:cNvPicPr>
          <p:nvPr userDrawn="1"/>
        </p:nvPicPr>
        <p:blipFill>
          <a:blip r:embed="rId2"/>
          <a:stretch>
            <a:fillRect/>
          </a:stretch>
        </p:blipFill>
        <p:spPr>
          <a:xfrm>
            <a:off x="10500988" y="6368505"/>
            <a:ext cx="1902281" cy="699646"/>
          </a:xfrm>
          <a:prstGeom prst="rect">
            <a:avLst/>
          </a:prstGeom>
        </p:spPr>
      </p:pic>
      <p:sp>
        <p:nvSpPr>
          <p:cNvPr id="10" name="Rectangle 9"/>
          <p:cNvSpPr/>
          <p:nvPr userDrawn="1"/>
        </p:nvSpPr>
        <p:spPr bwMode="auto">
          <a:xfrm>
            <a:off x="274638" y="6477549"/>
            <a:ext cx="10058401" cy="5169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descr="Technology Roadmap Event White Horizontal w Tagline Large.png"/>
          <p:cNvPicPr>
            <a:picLocks noChangeAspect="1"/>
          </p:cNvPicPr>
          <p:nvPr userDrawn="1"/>
        </p:nvPicPr>
        <p:blipFill>
          <a:blip r:embed="rId3"/>
          <a:stretch>
            <a:fillRect/>
          </a:stretch>
        </p:blipFill>
        <p:spPr>
          <a:xfrm>
            <a:off x="409371" y="6510279"/>
            <a:ext cx="3269690" cy="471153"/>
          </a:xfrm>
          <a:prstGeom prst="rect">
            <a:avLst/>
          </a:prstGeom>
        </p:spPr>
      </p:pic>
    </p:spTree>
    <p:extLst>
      <p:ext uri="{BB962C8B-B14F-4D97-AF65-F5344CB8AC3E}">
        <p14:creationId xmlns:p14="http://schemas.microsoft.com/office/powerpoint/2010/main" val="645724931"/>
      </p:ext>
    </p:extLst>
  </p:cSld>
  <p:clrMapOvr>
    <a:masterClrMapping/>
  </p:clrMapOvr>
  <p:transition xmlns:p14="http://schemas.microsoft.com/office/powerpoint/2010/mai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MSFT_logo_rgb_C-Gray_D.png"/>
          <p:cNvPicPr>
            <a:picLocks noChangeAspect="1"/>
          </p:cNvPicPr>
          <p:nvPr userDrawn="1"/>
        </p:nvPicPr>
        <p:blipFill>
          <a:blip r:embed="rId2"/>
          <a:stretch>
            <a:fillRect/>
          </a:stretch>
        </p:blipFill>
        <p:spPr>
          <a:xfrm>
            <a:off x="10500988" y="6368505"/>
            <a:ext cx="1902281" cy="699646"/>
          </a:xfrm>
          <a:prstGeom prst="rect">
            <a:avLst/>
          </a:prstGeom>
        </p:spPr>
      </p:pic>
      <p:sp>
        <p:nvSpPr>
          <p:cNvPr id="10" name="Rectangle 9"/>
          <p:cNvSpPr/>
          <p:nvPr userDrawn="1"/>
        </p:nvSpPr>
        <p:spPr bwMode="auto">
          <a:xfrm>
            <a:off x="274638" y="6477549"/>
            <a:ext cx="10058401" cy="5169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descr="Technology Roadmap Event White Horizontal w Tagline Large.png"/>
          <p:cNvPicPr>
            <a:picLocks noChangeAspect="1"/>
          </p:cNvPicPr>
          <p:nvPr userDrawn="1"/>
        </p:nvPicPr>
        <p:blipFill>
          <a:blip r:embed="rId3"/>
          <a:stretch>
            <a:fillRect/>
          </a:stretch>
        </p:blipFill>
        <p:spPr>
          <a:xfrm>
            <a:off x="409371" y="6510279"/>
            <a:ext cx="3269690" cy="471153"/>
          </a:xfrm>
          <a:prstGeom prst="rect">
            <a:avLst/>
          </a:prstGeom>
        </p:spPr>
      </p:pic>
    </p:spTree>
    <p:extLst>
      <p:ext uri="{BB962C8B-B14F-4D97-AF65-F5344CB8AC3E}">
        <p14:creationId xmlns:p14="http://schemas.microsoft.com/office/powerpoint/2010/main" val="1072361445"/>
      </p:ext>
    </p:extLst>
  </p:cSld>
  <p:clrMapOvr>
    <a:masterClrMapping/>
  </p:clrMapOvr>
  <p:transition xmlns:p14="http://schemas.microsoft.com/office/powerpoint/2010/mai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8" name="Picture 7" descr="MSFT_logo_rgb_C-Gray_D.png"/>
          <p:cNvPicPr>
            <a:picLocks noChangeAspect="1"/>
          </p:cNvPicPr>
          <p:nvPr userDrawn="1"/>
        </p:nvPicPr>
        <p:blipFill>
          <a:blip r:embed="rId2"/>
          <a:stretch>
            <a:fillRect/>
          </a:stretch>
        </p:blipFill>
        <p:spPr>
          <a:xfrm>
            <a:off x="10500988" y="6368505"/>
            <a:ext cx="1902281" cy="699646"/>
          </a:xfrm>
          <a:prstGeom prst="rect">
            <a:avLst/>
          </a:prstGeom>
        </p:spPr>
      </p:pic>
    </p:spTree>
    <p:extLst>
      <p:ext uri="{BB962C8B-B14F-4D97-AF65-F5344CB8AC3E}">
        <p14:creationId xmlns:p14="http://schemas.microsoft.com/office/powerpoint/2010/main" val="107950186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1"/>
          <p:cNvSpPr txBox="1">
            <a:spLocks/>
          </p:cNvSpPr>
          <p:nvPr userDrawn="1"/>
        </p:nvSpPr>
        <p:spPr>
          <a:xfrm>
            <a:off x="274639" y="262323"/>
            <a:ext cx="10969943" cy="690562"/>
          </a:xfrm>
          <a:prstGeom prst="rect">
            <a:avLst/>
          </a:prstGeom>
        </p:spPr>
        <p:txBody>
          <a:bodyPr vert="horz">
            <a:normAutofit/>
          </a:bodyPr>
          <a:lstStyle>
            <a:lvl1pPr>
              <a:defRPr>
                <a:solidFill>
                  <a:schemeClr val="accent5">
                    <a:lumMod val="75000"/>
                  </a:schemeClr>
                </a:solidFill>
              </a:defRPr>
            </a:lvl1pPr>
          </a:lstStyle>
          <a:p>
            <a:pPr defTabSz="457200">
              <a:spcBef>
                <a:spcPct val="0"/>
              </a:spcBef>
              <a:defRPr/>
            </a:pPr>
            <a:r>
              <a:rPr lang="en-US" sz="3200" dirty="0" smtClean="0">
                <a:solidFill>
                  <a:srgbClr val="505050"/>
                </a:solidFill>
                <a:latin typeface="Segoe UI Light"/>
                <a:ea typeface="+mj-ea"/>
                <a:cs typeface="+mj-cs"/>
              </a:rPr>
              <a:t>Click to edit Master title style</a:t>
            </a:r>
            <a:endParaRPr lang="en-US" sz="3200" dirty="0">
              <a:solidFill>
                <a:srgbClr val="505050"/>
              </a:solidFill>
              <a:latin typeface="Segoe UI Light"/>
              <a:ea typeface="+mj-ea"/>
              <a:cs typeface="+mj-cs"/>
            </a:endParaRPr>
          </a:p>
        </p:txBody>
      </p:sp>
      <p:sp>
        <p:nvSpPr>
          <p:cNvPr id="6" name="Text Placeholder 10"/>
          <p:cNvSpPr>
            <a:spLocks noGrp="1"/>
          </p:cNvSpPr>
          <p:nvPr>
            <p:ph type="body" sz="quarter" idx="10" hasCustomPrompt="1"/>
          </p:nvPr>
        </p:nvSpPr>
        <p:spPr>
          <a:xfrm>
            <a:off x="274639" y="1028556"/>
            <a:ext cx="5417256" cy="1823941"/>
          </a:xfr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182880" bIns="45720" numCol="1" spcCol="0" rtlCol="0" fromWordArt="0" anchor="b" anchorCtr="0" forceAA="0" compatLnSpc="1">
            <a:prstTxWarp prst="textNoShape">
              <a:avLst/>
            </a:prstTxWarp>
            <a:noAutofit/>
          </a:bodyPr>
          <a:lstStyle>
            <a:lvl1pPr marL="0" indent="0">
              <a:buNone/>
              <a:defRPr lang="en-US" sz="2000" smtClean="0">
                <a:solidFill>
                  <a:schemeClr val="lt1"/>
                </a:solidFill>
                <a:latin typeface="Segoe UI Light"/>
                <a:cs typeface="Segoe UI Light"/>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lvl="0">
              <a:lnSpc>
                <a:spcPct val="80000"/>
              </a:lnSpc>
            </a:pPr>
            <a:r>
              <a:rPr lang="en-US" dirty="0" smtClean="0"/>
              <a:t>Header 1</a:t>
            </a:r>
          </a:p>
        </p:txBody>
      </p:sp>
      <p:sp>
        <p:nvSpPr>
          <p:cNvPr id="7" name="Text Placeholder 10"/>
          <p:cNvSpPr>
            <a:spLocks noGrp="1"/>
          </p:cNvSpPr>
          <p:nvPr>
            <p:ph type="body" sz="quarter" idx="11" hasCustomPrompt="1"/>
          </p:nvPr>
        </p:nvSpPr>
        <p:spPr>
          <a:xfrm>
            <a:off x="5743195" y="1028556"/>
            <a:ext cx="5417256" cy="1823941"/>
          </a:xfr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182880" bIns="45720" numCol="1" spcCol="0" rtlCol="0" fromWordArt="0" anchor="b" anchorCtr="0" forceAA="0" compatLnSpc="1">
            <a:prstTxWarp prst="textNoShape">
              <a:avLst/>
            </a:prstTxWarp>
            <a:noAutofit/>
          </a:bodyPr>
          <a:lstStyle>
            <a:lvl1pPr marL="0" indent="0">
              <a:buNone/>
              <a:defRPr lang="en-US" sz="2000" dirty="0" smtClean="0">
                <a:latin typeface="Segoe UI Light"/>
                <a:cs typeface="Segoe UI Light"/>
              </a:defRPr>
            </a:lvl1pPr>
          </a:lstStyle>
          <a:p>
            <a:pPr marL="0" lvl="0">
              <a:lnSpc>
                <a:spcPct val="80000"/>
              </a:lnSpc>
            </a:pPr>
            <a:r>
              <a:rPr lang="en-US" dirty="0" smtClean="0"/>
              <a:t>Header 2</a:t>
            </a:r>
          </a:p>
        </p:txBody>
      </p:sp>
      <p:sp>
        <p:nvSpPr>
          <p:cNvPr id="8" name="Text Placeholder 13"/>
          <p:cNvSpPr>
            <a:spLocks noGrp="1"/>
          </p:cNvSpPr>
          <p:nvPr>
            <p:ph type="body" sz="quarter" idx="12"/>
          </p:nvPr>
        </p:nvSpPr>
        <p:spPr>
          <a:xfrm>
            <a:off x="274639" y="2890739"/>
            <a:ext cx="5417256" cy="3219432"/>
          </a:xfrm>
          <a:solidFill>
            <a:schemeClr val="bg1">
              <a:lumMod val="85000"/>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137160" rIns="182880" bIns="91440" numCol="1" spcCol="0" rtlCol="0" fromWordArt="0" anchor="t" anchorCtr="0" forceAA="0" compatLnSpc="1">
            <a:prstTxWarp prst="textNoShape">
              <a:avLst/>
            </a:prstTxWarp>
            <a:noAutofit/>
          </a:bodyPr>
          <a:lstStyle>
            <a:lvl1pPr>
              <a:defRPr lang="en-US" sz="1800" smtClean="0">
                <a:solidFill>
                  <a:schemeClr val="tx1">
                    <a:lumMod val="75000"/>
                    <a:lumOff val="25000"/>
                  </a:schemeClr>
                </a:solidFill>
                <a:latin typeface="Segoe UI"/>
                <a:cs typeface="Segoe UI"/>
              </a:defRPr>
            </a:lvl1pPr>
            <a:lvl2pPr>
              <a:defRPr lang="en-US" sz="1800" smtClean="0">
                <a:solidFill>
                  <a:schemeClr val="tx1">
                    <a:lumMod val="75000"/>
                    <a:lumOff val="25000"/>
                  </a:schemeClr>
                </a:solidFill>
              </a:defRPr>
            </a:lvl2pPr>
            <a:lvl3pPr>
              <a:defRPr lang="en-US" sz="1800" smtClean="0">
                <a:solidFill>
                  <a:schemeClr val="tx1">
                    <a:lumMod val="75000"/>
                    <a:lumOff val="25000"/>
                  </a:schemeClr>
                </a:solidFill>
              </a:defRPr>
            </a:lvl3pPr>
            <a:lvl4pPr>
              <a:defRPr lang="en-US" sz="1800" smtClean="0">
                <a:solidFill>
                  <a:schemeClr val="tx1">
                    <a:lumMod val="75000"/>
                    <a:lumOff val="25000"/>
                  </a:schemeClr>
                </a:solidFill>
              </a:defRPr>
            </a:lvl4pPr>
            <a:lvl5pPr>
              <a:defRPr lang="en-US" sz="1800">
                <a:solidFill>
                  <a:schemeClr val="tx1">
                    <a:lumMod val="75000"/>
                    <a:lumOff val="25000"/>
                  </a:schemeClr>
                </a:solidFill>
              </a:defRPr>
            </a:lvl5pPr>
          </a:lstStyle>
          <a:p>
            <a:pPr marL="0" lvl="0">
              <a:lnSpc>
                <a:spcPct val="90000"/>
              </a:lnSpc>
              <a:spcAft>
                <a:spcPts val="2400"/>
              </a:spcAft>
            </a:pPr>
            <a:r>
              <a:rPr lang="en-US" dirty="0" smtClean="0"/>
              <a:t>Click to edit Master text styles</a:t>
            </a:r>
          </a:p>
          <a:p>
            <a:pPr marL="457200" lvl="1"/>
            <a:r>
              <a:rPr lang="en-US" dirty="0" smtClean="0"/>
              <a:t>Second level</a:t>
            </a:r>
          </a:p>
          <a:p>
            <a:pPr marL="914400" lvl="2"/>
            <a:r>
              <a:rPr lang="en-US" dirty="0" smtClean="0"/>
              <a:t>Third level</a:t>
            </a:r>
          </a:p>
          <a:p>
            <a:pPr marL="1371600" lvl="3"/>
            <a:r>
              <a:rPr lang="en-US" dirty="0" smtClean="0"/>
              <a:t>Fourth level</a:t>
            </a:r>
          </a:p>
          <a:p>
            <a:pPr marL="1828800" lvl="4"/>
            <a:r>
              <a:rPr lang="en-US" dirty="0" smtClean="0"/>
              <a:t>Fifth level</a:t>
            </a:r>
            <a:endParaRPr lang="en-US" dirty="0"/>
          </a:p>
        </p:txBody>
      </p:sp>
      <p:sp>
        <p:nvSpPr>
          <p:cNvPr id="9" name="Text Placeholder 13"/>
          <p:cNvSpPr>
            <a:spLocks noGrp="1"/>
          </p:cNvSpPr>
          <p:nvPr>
            <p:ph type="body" sz="quarter" idx="13"/>
          </p:nvPr>
        </p:nvSpPr>
        <p:spPr>
          <a:xfrm>
            <a:off x="5743193" y="2890981"/>
            <a:ext cx="5417256" cy="3219432"/>
          </a:xfrm>
          <a:solidFill>
            <a:schemeClr val="bg1">
              <a:lumMod val="85000"/>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137160" rIns="182880" bIns="91440" numCol="1" spcCol="0" rtlCol="0" fromWordArt="0" anchor="t" anchorCtr="0" forceAA="0" compatLnSpc="1">
            <a:prstTxWarp prst="textNoShape">
              <a:avLst/>
            </a:prstTxWarp>
            <a:noAutofit/>
          </a:bodyPr>
          <a:lstStyle>
            <a:lvl1pPr>
              <a:defRPr lang="en-US" sz="1800" smtClean="0">
                <a:solidFill>
                  <a:schemeClr val="tx1">
                    <a:lumMod val="75000"/>
                    <a:lumOff val="25000"/>
                  </a:schemeClr>
                </a:solidFill>
                <a:latin typeface="Segoe UI"/>
                <a:cs typeface="Segoe UI"/>
              </a:defRPr>
            </a:lvl1pPr>
            <a:lvl2pPr>
              <a:defRPr lang="en-US" sz="1800" smtClean="0">
                <a:solidFill>
                  <a:schemeClr val="tx1">
                    <a:lumMod val="75000"/>
                    <a:lumOff val="25000"/>
                  </a:schemeClr>
                </a:solidFill>
              </a:defRPr>
            </a:lvl2pPr>
            <a:lvl3pPr>
              <a:defRPr lang="en-US" sz="1800" smtClean="0">
                <a:solidFill>
                  <a:schemeClr val="tx1">
                    <a:lumMod val="75000"/>
                    <a:lumOff val="25000"/>
                  </a:schemeClr>
                </a:solidFill>
              </a:defRPr>
            </a:lvl3pPr>
            <a:lvl4pPr>
              <a:defRPr lang="en-US" sz="1800" smtClean="0">
                <a:solidFill>
                  <a:schemeClr val="tx1">
                    <a:lumMod val="75000"/>
                    <a:lumOff val="25000"/>
                  </a:schemeClr>
                </a:solidFill>
              </a:defRPr>
            </a:lvl4pPr>
            <a:lvl5pPr>
              <a:defRPr lang="en-US" sz="1800">
                <a:solidFill>
                  <a:schemeClr val="tx1">
                    <a:lumMod val="75000"/>
                    <a:lumOff val="25000"/>
                  </a:schemeClr>
                </a:solidFill>
              </a:defRPr>
            </a:lvl5pPr>
          </a:lstStyle>
          <a:p>
            <a:pPr marL="0" lvl="0">
              <a:lnSpc>
                <a:spcPct val="90000"/>
              </a:lnSpc>
              <a:spcAft>
                <a:spcPts val="2400"/>
              </a:spcAft>
            </a:pPr>
            <a:r>
              <a:rPr lang="en-US" dirty="0" smtClean="0"/>
              <a:t>Click to edit Master text styles</a:t>
            </a:r>
          </a:p>
          <a:p>
            <a:pPr marL="457200" lvl="1"/>
            <a:r>
              <a:rPr lang="en-US" dirty="0" smtClean="0"/>
              <a:t>Second level</a:t>
            </a:r>
          </a:p>
          <a:p>
            <a:pPr marL="914400" lvl="2"/>
            <a:r>
              <a:rPr lang="en-US" dirty="0" smtClean="0"/>
              <a:t>Third level</a:t>
            </a:r>
          </a:p>
          <a:p>
            <a:pPr marL="1371600" lvl="3"/>
            <a:r>
              <a:rPr lang="en-US" dirty="0" smtClean="0"/>
              <a:t>Fourth level</a:t>
            </a:r>
          </a:p>
          <a:p>
            <a:pPr marL="1828800" lvl="4"/>
            <a:r>
              <a:rPr lang="en-US" dirty="0" smtClean="0"/>
              <a:t>Fifth level</a:t>
            </a:r>
            <a:endParaRPr lang="en-US" dirty="0"/>
          </a:p>
        </p:txBody>
      </p:sp>
      <p:sp>
        <p:nvSpPr>
          <p:cNvPr id="10" name="Picture Placeholder 4"/>
          <p:cNvSpPr>
            <a:spLocks noGrp="1"/>
          </p:cNvSpPr>
          <p:nvPr>
            <p:ph type="pic" sz="quarter" idx="31" hasCustomPrompt="1"/>
          </p:nvPr>
        </p:nvSpPr>
        <p:spPr>
          <a:xfrm>
            <a:off x="3247467" y="1027498"/>
            <a:ext cx="2427392" cy="1824998"/>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a:solidFill>
                  <a:schemeClr val="bg1"/>
                </a:solidFill>
              </a:defRPr>
            </a:lvl1pPr>
          </a:lstStyle>
          <a:p>
            <a:r>
              <a:rPr lang="en-US" dirty="0" smtClean="0"/>
              <a:t>Iconography</a:t>
            </a:r>
          </a:p>
          <a:p>
            <a:endParaRPr lang="en-US" dirty="0"/>
          </a:p>
        </p:txBody>
      </p:sp>
      <p:sp>
        <p:nvSpPr>
          <p:cNvPr id="11" name="Picture Placeholder 4"/>
          <p:cNvSpPr>
            <a:spLocks noGrp="1"/>
          </p:cNvSpPr>
          <p:nvPr>
            <p:ph type="pic" sz="quarter" idx="32" hasCustomPrompt="1"/>
          </p:nvPr>
        </p:nvSpPr>
        <p:spPr>
          <a:xfrm>
            <a:off x="8733057" y="1028555"/>
            <a:ext cx="2427392" cy="1824998"/>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a:solidFill>
                  <a:schemeClr val="bg1"/>
                </a:solidFill>
              </a:defRPr>
            </a:lvl1pPr>
          </a:lstStyle>
          <a:p>
            <a:r>
              <a:rPr lang="en-US" dirty="0" smtClean="0"/>
              <a:t>Iconography</a:t>
            </a:r>
          </a:p>
          <a:p>
            <a:endParaRPr lang="en-US" dirty="0"/>
          </a:p>
        </p:txBody>
      </p:sp>
      <p:pic>
        <p:nvPicPr>
          <p:cNvPr id="15" name="Picture 14" descr="MSFT_logo_rgb_C-Gray_D.png"/>
          <p:cNvPicPr>
            <a:picLocks noChangeAspect="1"/>
          </p:cNvPicPr>
          <p:nvPr userDrawn="1"/>
        </p:nvPicPr>
        <p:blipFill>
          <a:blip r:embed="rId2"/>
          <a:stretch>
            <a:fillRect/>
          </a:stretch>
        </p:blipFill>
        <p:spPr>
          <a:xfrm>
            <a:off x="10500988" y="6368505"/>
            <a:ext cx="1902281" cy="699646"/>
          </a:xfrm>
          <a:prstGeom prst="rect">
            <a:avLst/>
          </a:prstGeom>
        </p:spPr>
      </p:pic>
      <p:sp>
        <p:nvSpPr>
          <p:cNvPr id="16" name="Rectangle 15"/>
          <p:cNvSpPr/>
          <p:nvPr userDrawn="1"/>
        </p:nvSpPr>
        <p:spPr bwMode="auto">
          <a:xfrm>
            <a:off x="274638" y="6477549"/>
            <a:ext cx="10058401" cy="5169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7" name="Picture 16" descr="Technology Roadmap Event White Horizontal w Tagline Large.png"/>
          <p:cNvPicPr>
            <a:picLocks noChangeAspect="1"/>
          </p:cNvPicPr>
          <p:nvPr userDrawn="1"/>
        </p:nvPicPr>
        <p:blipFill>
          <a:blip r:embed="rId3"/>
          <a:stretch>
            <a:fillRect/>
          </a:stretch>
        </p:blipFill>
        <p:spPr>
          <a:xfrm>
            <a:off x="409371" y="6510279"/>
            <a:ext cx="3269690" cy="471153"/>
          </a:xfrm>
          <a:prstGeom prst="rect">
            <a:avLst/>
          </a:prstGeom>
        </p:spPr>
      </p:pic>
    </p:spTree>
    <p:extLst>
      <p:ext uri="{BB962C8B-B14F-4D97-AF65-F5344CB8AC3E}">
        <p14:creationId xmlns:p14="http://schemas.microsoft.com/office/powerpoint/2010/main" val="36956087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4" name="Title 1"/>
          <p:cNvSpPr txBox="1">
            <a:spLocks/>
          </p:cNvSpPr>
          <p:nvPr userDrawn="1"/>
        </p:nvSpPr>
        <p:spPr>
          <a:xfrm>
            <a:off x="274639" y="262323"/>
            <a:ext cx="10969943" cy="690562"/>
          </a:xfrm>
          <a:prstGeom prst="rect">
            <a:avLst/>
          </a:prstGeom>
        </p:spPr>
        <p:txBody>
          <a:bodyPr vert="horz">
            <a:normAutofit/>
          </a:bodyPr>
          <a:lstStyle>
            <a:lvl1pPr>
              <a:defRPr>
                <a:solidFill>
                  <a:schemeClr val="accent5">
                    <a:lumMod val="75000"/>
                  </a:schemeClr>
                </a:solidFill>
              </a:defRPr>
            </a:lvl1pPr>
          </a:lstStyle>
          <a:p>
            <a:pPr defTabSz="457200">
              <a:spcBef>
                <a:spcPct val="0"/>
              </a:spcBef>
              <a:defRPr/>
            </a:pPr>
            <a:r>
              <a:rPr lang="en-US" sz="3200" dirty="0" smtClean="0">
                <a:solidFill>
                  <a:srgbClr val="505050"/>
                </a:solidFill>
                <a:latin typeface="Segoe UI Light"/>
                <a:ea typeface="+mj-ea"/>
                <a:cs typeface="+mj-cs"/>
              </a:rPr>
              <a:t>Click to edit Master title style</a:t>
            </a:r>
            <a:endParaRPr lang="en-US" sz="3200" dirty="0">
              <a:solidFill>
                <a:srgbClr val="505050"/>
              </a:solidFill>
              <a:latin typeface="Segoe UI Light"/>
              <a:ea typeface="+mj-ea"/>
              <a:cs typeface="+mj-cs"/>
            </a:endParaRPr>
          </a:p>
        </p:txBody>
      </p:sp>
      <p:sp>
        <p:nvSpPr>
          <p:cNvPr id="12" name="Text Placeholder 13"/>
          <p:cNvSpPr>
            <a:spLocks noGrp="1"/>
          </p:cNvSpPr>
          <p:nvPr>
            <p:ph type="body" sz="quarter" idx="12"/>
          </p:nvPr>
        </p:nvSpPr>
        <p:spPr>
          <a:xfrm>
            <a:off x="292907" y="2883720"/>
            <a:ext cx="3641661" cy="3221833"/>
          </a:xfrm>
          <a:solidFill>
            <a:schemeClr val="bg1">
              <a:lumMod val="85000"/>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137160" rIns="182880" bIns="91440" numCol="1" spcCol="0" rtlCol="0" fromWordArt="0" anchor="t" anchorCtr="0" forceAA="0" compatLnSpc="1">
            <a:prstTxWarp prst="textNoShape">
              <a:avLst/>
            </a:prstTxWarp>
            <a:noAutofit/>
          </a:bodyPr>
          <a:lstStyle>
            <a:lvl1pPr>
              <a:defRPr lang="en-US" sz="1600" smtClean="0">
                <a:solidFill>
                  <a:schemeClr val="tx1">
                    <a:lumMod val="75000"/>
                    <a:lumOff val="25000"/>
                  </a:schemeClr>
                </a:solidFill>
                <a:latin typeface="Segoe UI"/>
                <a:cs typeface="Segoe UI"/>
              </a:defRPr>
            </a:lvl1pPr>
            <a:lvl2pPr>
              <a:defRPr lang="en-US" sz="1600" smtClean="0">
                <a:solidFill>
                  <a:schemeClr val="tx1">
                    <a:lumMod val="75000"/>
                    <a:lumOff val="25000"/>
                  </a:schemeClr>
                </a:solidFill>
              </a:defRPr>
            </a:lvl2pPr>
            <a:lvl3pPr>
              <a:defRPr lang="en-US" sz="1600" smtClean="0">
                <a:solidFill>
                  <a:schemeClr val="tx1">
                    <a:lumMod val="75000"/>
                    <a:lumOff val="25000"/>
                  </a:schemeClr>
                </a:solidFill>
              </a:defRPr>
            </a:lvl3pPr>
            <a:lvl4pPr>
              <a:defRPr lang="en-US" sz="1600" smtClean="0">
                <a:solidFill>
                  <a:schemeClr val="tx1">
                    <a:lumMod val="75000"/>
                    <a:lumOff val="25000"/>
                  </a:schemeClr>
                </a:solidFill>
              </a:defRPr>
            </a:lvl4pPr>
            <a:lvl5pPr>
              <a:defRPr lang="en-US" sz="1600">
                <a:solidFill>
                  <a:schemeClr val="tx1">
                    <a:lumMod val="75000"/>
                    <a:lumOff val="25000"/>
                  </a:schemeClr>
                </a:solidFill>
              </a:defRPr>
            </a:lvl5pPr>
          </a:lstStyle>
          <a:p>
            <a:pPr marL="0" lvl="0">
              <a:lnSpc>
                <a:spcPct val="90000"/>
              </a:lnSpc>
              <a:spcAft>
                <a:spcPts val="2400"/>
              </a:spcAft>
            </a:pPr>
            <a:r>
              <a:rPr lang="en-US" dirty="0" smtClean="0"/>
              <a:t>Click to edit Master text styles</a:t>
            </a:r>
          </a:p>
          <a:p>
            <a:pPr marL="457200" lvl="1"/>
            <a:r>
              <a:rPr lang="en-US" dirty="0" smtClean="0"/>
              <a:t>Second level</a:t>
            </a:r>
          </a:p>
          <a:p>
            <a:pPr marL="914400" lvl="2"/>
            <a:r>
              <a:rPr lang="en-US" dirty="0" smtClean="0"/>
              <a:t>Third level</a:t>
            </a:r>
          </a:p>
          <a:p>
            <a:pPr marL="1371600" lvl="3"/>
            <a:r>
              <a:rPr lang="en-US" dirty="0" smtClean="0"/>
              <a:t>Fourth level</a:t>
            </a:r>
          </a:p>
          <a:p>
            <a:pPr marL="1828800" lvl="4"/>
            <a:r>
              <a:rPr lang="en-US" dirty="0" smtClean="0"/>
              <a:t>Fifth level</a:t>
            </a:r>
            <a:endParaRPr lang="en-US" dirty="0"/>
          </a:p>
        </p:txBody>
      </p:sp>
      <p:sp>
        <p:nvSpPr>
          <p:cNvPr id="13" name="Text Placeholder 13"/>
          <p:cNvSpPr>
            <a:spLocks noGrp="1"/>
          </p:cNvSpPr>
          <p:nvPr>
            <p:ph type="body" sz="quarter" idx="14"/>
          </p:nvPr>
        </p:nvSpPr>
        <p:spPr>
          <a:xfrm>
            <a:off x="3982986" y="2883720"/>
            <a:ext cx="3659932" cy="3221833"/>
          </a:xfrm>
          <a:solidFill>
            <a:schemeClr val="bg1">
              <a:lumMod val="85000"/>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137160" rIns="182880" bIns="91440" numCol="1" spcCol="0" rtlCol="0" fromWordArt="0" anchor="t" anchorCtr="0" forceAA="0" compatLnSpc="1">
            <a:prstTxWarp prst="textNoShape">
              <a:avLst/>
            </a:prstTxWarp>
            <a:noAutofit/>
          </a:bodyPr>
          <a:lstStyle>
            <a:lvl1pPr>
              <a:defRPr lang="en-US" sz="1600" smtClean="0">
                <a:solidFill>
                  <a:schemeClr val="tx1">
                    <a:lumMod val="75000"/>
                    <a:lumOff val="25000"/>
                  </a:schemeClr>
                </a:solidFill>
                <a:latin typeface="Segoe UI"/>
                <a:cs typeface="Segoe UI"/>
              </a:defRPr>
            </a:lvl1pPr>
            <a:lvl2pPr>
              <a:defRPr lang="en-US" sz="1600" smtClean="0">
                <a:solidFill>
                  <a:schemeClr val="tx1">
                    <a:lumMod val="75000"/>
                    <a:lumOff val="25000"/>
                  </a:schemeClr>
                </a:solidFill>
              </a:defRPr>
            </a:lvl2pPr>
            <a:lvl3pPr>
              <a:defRPr lang="en-US" sz="1600" smtClean="0">
                <a:solidFill>
                  <a:schemeClr val="tx1">
                    <a:lumMod val="75000"/>
                    <a:lumOff val="25000"/>
                  </a:schemeClr>
                </a:solidFill>
              </a:defRPr>
            </a:lvl3pPr>
            <a:lvl4pPr>
              <a:defRPr lang="en-US" sz="1600" smtClean="0">
                <a:solidFill>
                  <a:schemeClr val="tx1">
                    <a:lumMod val="75000"/>
                    <a:lumOff val="25000"/>
                  </a:schemeClr>
                </a:solidFill>
              </a:defRPr>
            </a:lvl4pPr>
            <a:lvl5pPr>
              <a:defRPr lang="en-US" sz="1600">
                <a:solidFill>
                  <a:schemeClr val="tx1">
                    <a:lumMod val="75000"/>
                    <a:lumOff val="25000"/>
                  </a:schemeClr>
                </a:solidFill>
              </a:defRPr>
            </a:lvl5pPr>
          </a:lstStyle>
          <a:p>
            <a:pPr marL="0" lvl="0">
              <a:lnSpc>
                <a:spcPct val="90000"/>
              </a:lnSpc>
              <a:spcAft>
                <a:spcPts val="2400"/>
              </a:spcAft>
            </a:pPr>
            <a:r>
              <a:rPr lang="en-US" dirty="0" smtClean="0"/>
              <a:t>Click to edit Master text styles</a:t>
            </a:r>
          </a:p>
          <a:p>
            <a:pPr marL="457200" lvl="1"/>
            <a:r>
              <a:rPr lang="en-US" dirty="0" smtClean="0"/>
              <a:t>Second level</a:t>
            </a:r>
          </a:p>
          <a:p>
            <a:pPr marL="914400" lvl="2"/>
            <a:r>
              <a:rPr lang="en-US" dirty="0" smtClean="0"/>
              <a:t>Third level</a:t>
            </a:r>
          </a:p>
          <a:p>
            <a:pPr marL="1371600" lvl="3"/>
            <a:r>
              <a:rPr lang="en-US" dirty="0" smtClean="0"/>
              <a:t>Fourth level</a:t>
            </a:r>
          </a:p>
          <a:p>
            <a:pPr marL="1828800" lvl="4"/>
            <a:r>
              <a:rPr lang="en-US" dirty="0" smtClean="0"/>
              <a:t>Fifth level</a:t>
            </a:r>
            <a:endParaRPr lang="en-US" dirty="0"/>
          </a:p>
        </p:txBody>
      </p:sp>
      <p:sp>
        <p:nvSpPr>
          <p:cNvPr id="14" name="Text Placeholder 13"/>
          <p:cNvSpPr>
            <a:spLocks noGrp="1"/>
          </p:cNvSpPr>
          <p:nvPr>
            <p:ph type="body" sz="quarter" idx="16"/>
          </p:nvPr>
        </p:nvSpPr>
        <p:spPr>
          <a:xfrm>
            <a:off x="7697675" y="2883720"/>
            <a:ext cx="3659933" cy="3221833"/>
          </a:xfrm>
          <a:solidFill>
            <a:schemeClr val="bg1">
              <a:lumMod val="85000"/>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137160" rIns="182880" bIns="91440" numCol="1" spcCol="0" rtlCol="0" fromWordArt="0" anchor="t" anchorCtr="0" forceAA="0" compatLnSpc="1">
            <a:prstTxWarp prst="textNoShape">
              <a:avLst/>
            </a:prstTxWarp>
            <a:noAutofit/>
          </a:bodyPr>
          <a:lstStyle>
            <a:lvl1pPr>
              <a:defRPr lang="en-US" sz="1600" smtClean="0">
                <a:solidFill>
                  <a:schemeClr val="tx1">
                    <a:lumMod val="75000"/>
                    <a:lumOff val="25000"/>
                  </a:schemeClr>
                </a:solidFill>
                <a:latin typeface="Segoe UI"/>
                <a:cs typeface="Segoe UI"/>
              </a:defRPr>
            </a:lvl1pPr>
            <a:lvl2pPr>
              <a:defRPr lang="en-US" sz="1600" smtClean="0">
                <a:solidFill>
                  <a:schemeClr val="tx1">
                    <a:lumMod val="75000"/>
                    <a:lumOff val="25000"/>
                  </a:schemeClr>
                </a:solidFill>
              </a:defRPr>
            </a:lvl2pPr>
            <a:lvl3pPr>
              <a:defRPr lang="en-US" sz="1600" smtClean="0">
                <a:solidFill>
                  <a:schemeClr val="tx1">
                    <a:lumMod val="75000"/>
                    <a:lumOff val="25000"/>
                  </a:schemeClr>
                </a:solidFill>
              </a:defRPr>
            </a:lvl3pPr>
            <a:lvl4pPr>
              <a:defRPr lang="en-US" sz="1600" smtClean="0">
                <a:solidFill>
                  <a:schemeClr val="tx1">
                    <a:lumMod val="75000"/>
                    <a:lumOff val="25000"/>
                  </a:schemeClr>
                </a:solidFill>
              </a:defRPr>
            </a:lvl4pPr>
            <a:lvl5pPr>
              <a:defRPr lang="en-US" sz="1600">
                <a:solidFill>
                  <a:schemeClr val="tx1">
                    <a:lumMod val="75000"/>
                    <a:lumOff val="25000"/>
                  </a:schemeClr>
                </a:solidFill>
              </a:defRPr>
            </a:lvl5pPr>
          </a:lstStyle>
          <a:p>
            <a:pPr marL="0" lvl="0">
              <a:lnSpc>
                <a:spcPct val="90000"/>
              </a:lnSpc>
              <a:spcAft>
                <a:spcPts val="2400"/>
              </a:spcAft>
            </a:pPr>
            <a:r>
              <a:rPr lang="en-US" dirty="0" smtClean="0"/>
              <a:t>Click to edit Master text styles</a:t>
            </a:r>
          </a:p>
          <a:p>
            <a:pPr marL="457200" lvl="1"/>
            <a:r>
              <a:rPr lang="en-US" dirty="0" smtClean="0"/>
              <a:t>Second level</a:t>
            </a:r>
          </a:p>
          <a:p>
            <a:pPr marL="914400" lvl="2"/>
            <a:r>
              <a:rPr lang="en-US" dirty="0" smtClean="0"/>
              <a:t>Third level</a:t>
            </a:r>
          </a:p>
          <a:p>
            <a:pPr marL="1371600" lvl="3"/>
            <a:r>
              <a:rPr lang="en-US" dirty="0" smtClean="0"/>
              <a:t>Fourth level</a:t>
            </a:r>
          </a:p>
          <a:p>
            <a:pPr marL="1828800" lvl="4"/>
            <a:r>
              <a:rPr lang="en-US" dirty="0" smtClean="0"/>
              <a:t>Fifth level</a:t>
            </a:r>
            <a:endParaRPr lang="en-US" dirty="0"/>
          </a:p>
        </p:txBody>
      </p:sp>
      <p:sp>
        <p:nvSpPr>
          <p:cNvPr id="15" name="Text Placeholder 10"/>
          <p:cNvSpPr>
            <a:spLocks noGrp="1"/>
          </p:cNvSpPr>
          <p:nvPr>
            <p:ph type="body" sz="quarter" idx="30" hasCustomPrompt="1"/>
          </p:nvPr>
        </p:nvSpPr>
        <p:spPr>
          <a:xfrm>
            <a:off x="271181" y="1021822"/>
            <a:ext cx="3663388" cy="1823412"/>
          </a:xfr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182880" bIns="45720" numCol="1" spcCol="0" rtlCol="0" fromWordArt="0" anchor="b" anchorCtr="0" forceAA="0" compatLnSpc="1">
            <a:prstTxWarp prst="textNoShape">
              <a:avLst/>
            </a:prstTxWarp>
            <a:noAutofit/>
          </a:bodyPr>
          <a:lstStyle>
            <a:lvl1pPr marL="0" indent="0">
              <a:buNone/>
              <a:defRPr lang="en-US" sz="1800" smtClean="0">
                <a:solidFill>
                  <a:schemeClr val="lt1"/>
                </a:solidFill>
                <a:latin typeface="Segoe UI Light"/>
                <a:cs typeface="Segoe UI Light"/>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lvl="0">
              <a:lnSpc>
                <a:spcPct val="80000"/>
              </a:lnSpc>
            </a:pPr>
            <a:r>
              <a:rPr lang="en-US" dirty="0" smtClean="0"/>
              <a:t>Header 1</a:t>
            </a:r>
          </a:p>
        </p:txBody>
      </p:sp>
      <p:sp>
        <p:nvSpPr>
          <p:cNvPr id="16" name="Picture Placeholder 4"/>
          <p:cNvSpPr>
            <a:spLocks noGrp="1"/>
          </p:cNvSpPr>
          <p:nvPr>
            <p:ph type="pic" sz="quarter" idx="31" hasCustomPrompt="1"/>
          </p:nvPr>
        </p:nvSpPr>
        <p:spPr>
          <a:xfrm>
            <a:off x="274638" y="1022880"/>
            <a:ext cx="3659933" cy="1821056"/>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a:solidFill>
                  <a:schemeClr val="bg1"/>
                </a:solidFill>
              </a:defRPr>
            </a:lvl1pPr>
          </a:lstStyle>
          <a:p>
            <a:r>
              <a:rPr lang="en-US" dirty="0" smtClean="0"/>
              <a:t>Iconography</a:t>
            </a:r>
          </a:p>
          <a:p>
            <a:endParaRPr lang="en-US" dirty="0"/>
          </a:p>
        </p:txBody>
      </p:sp>
      <p:sp>
        <p:nvSpPr>
          <p:cNvPr id="17" name="Text Placeholder 10"/>
          <p:cNvSpPr>
            <a:spLocks noGrp="1"/>
          </p:cNvSpPr>
          <p:nvPr>
            <p:ph type="body" sz="quarter" idx="32" hasCustomPrompt="1"/>
          </p:nvPr>
        </p:nvSpPr>
        <p:spPr>
          <a:xfrm>
            <a:off x="3979529" y="1021822"/>
            <a:ext cx="3663388" cy="1823412"/>
          </a:xfr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182880" bIns="45720" numCol="1" spcCol="0" rtlCol="0" fromWordArt="0" anchor="b" anchorCtr="0" forceAA="0" compatLnSpc="1">
            <a:prstTxWarp prst="textNoShape">
              <a:avLst/>
            </a:prstTxWarp>
            <a:noAutofit/>
          </a:bodyPr>
          <a:lstStyle>
            <a:lvl1pPr marL="0" indent="0">
              <a:buNone/>
              <a:defRPr lang="en-US" sz="1800" smtClean="0">
                <a:solidFill>
                  <a:schemeClr val="lt1"/>
                </a:solidFill>
                <a:latin typeface="Segoe UI Light"/>
                <a:cs typeface="Segoe UI Light"/>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lvl="0">
              <a:lnSpc>
                <a:spcPct val="80000"/>
              </a:lnSpc>
            </a:pPr>
            <a:r>
              <a:rPr lang="en-US" dirty="0" smtClean="0"/>
              <a:t>Header 2</a:t>
            </a:r>
          </a:p>
        </p:txBody>
      </p:sp>
      <p:sp>
        <p:nvSpPr>
          <p:cNvPr id="18" name="Picture Placeholder 4"/>
          <p:cNvSpPr>
            <a:spLocks noGrp="1"/>
          </p:cNvSpPr>
          <p:nvPr>
            <p:ph type="pic" sz="quarter" idx="33" hasCustomPrompt="1"/>
          </p:nvPr>
        </p:nvSpPr>
        <p:spPr>
          <a:xfrm>
            <a:off x="3982985" y="1022880"/>
            <a:ext cx="3659933" cy="1821056"/>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a:solidFill>
                  <a:schemeClr val="bg1"/>
                </a:solidFill>
              </a:defRPr>
            </a:lvl1pPr>
          </a:lstStyle>
          <a:p>
            <a:r>
              <a:rPr lang="en-US" dirty="0" smtClean="0"/>
              <a:t>Iconography</a:t>
            </a:r>
          </a:p>
          <a:p>
            <a:endParaRPr lang="en-US" dirty="0"/>
          </a:p>
        </p:txBody>
      </p:sp>
      <p:sp>
        <p:nvSpPr>
          <p:cNvPr id="19" name="Text Placeholder 10"/>
          <p:cNvSpPr>
            <a:spLocks noGrp="1"/>
          </p:cNvSpPr>
          <p:nvPr>
            <p:ph type="body" sz="quarter" idx="34" hasCustomPrompt="1"/>
          </p:nvPr>
        </p:nvSpPr>
        <p:spPr>
          <a:xfrm>
            <a:off x="7694219" y="1020524"/>
            <a:ext cx="3663388" cy="1823412"/>
          </a:xfr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182880" bIns="45720" numCol="1" spcCol="0" rtlCol="0" fromWordArt="0" anchor="b" anchorCtr="0" forceAA="0" compatLnSpc="1">
            <a:prstTxWarp prst="textNoShape">
              <a:avLst/>
            </a:prstTxWarp>
            <a:noAutofit/>
          </a:bodyPr>
          <a:lstStyle>
            <a:lvl1pPr marL="0" indent="0">
              <a:buNone/>
              <a:defRPr lang="en-US" sz="1800" smtClean="0">
                <a:solidFill>
                  <a:schemeClr val="lt1"/>
                </a:solidFill>
                <a:latin typeface="Segoe UI Light"/>
                <a:cs typeface="Segoe UI Light"/>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lvl="0">
              <a:lnSpc>
                <a:spcPct val="80000"/>
              </a:lnSpc>
            </a:pPr>
            <a:r>
              <a:rPr lang="en-US" dirty="0" smtClean="0"/>
              <a:t>Header 3</a:t>
            </a:r>
          </a:p>
        </p:txBody>
      </p:sp>
      <p:sp>
        <p:nvSpPr>
          <p:cNvPr id="20" name="Picture Placeholder 4"/>
          <p:cNvSpPr>
            <a:spLocks noGrp="1"/>
          </p:cNvSpPr>
          <p:nvPr>
            <p:ph type="pic" sz="quarter" idx="35" hasCustomPrompt="1"/>
          </p:nvPr>
        </p:nvSpPr>
        <p:spPr>
          <a:xfrm>
            <a:off x="7697675" y="1021582"/>
            <a:ext cx="3659933" cy="1821056"/>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a:solidFill>
                  <a:schemeClr val="bg1"/>
                </a:solidFill>
              </a:defRPr>
            </a:lvl1pPr>
          </a:lstStyle>
          <a:p>
            <a:r>
              <a:rPr lang="en-US" dirty="0" smtClean="0"/>
              <a:t>Iconography</a:t>
            </a:r>
          </a:p>
          <a:p>
            <a:endParaRPr lang="en-US" dirty="0"/>
          </a:p>
        </p:txBody>
      </p:sp>
      <p:pic>
        <p:nvPicPr>
          <p:cNvPr id="24" name="Picture 23" descr="MSFT_logo_rgb_C-Gray_D.png"/>
          <p:cNvPicPr>
            <a:picLocks noChangeAspect="1"/>
          </p:cNvPicPr>
          <p:nvPr userDrawn="1"/>
        </p:nvPicPr>
        <p:blipFill>
          <a:blip r:embed="rId2"/>
          <a:stretch>
            <a:fillRect/>
          </a:stretch>
        </p:blipFill>
        <p:spPr>
          <a:xfrm>
            <a:off x="10500988" y="6368505"/>
            <a:ext cx="1902281" cy="699646"/>
          </a:xfrm>
          <a:prstGeom prst="rect">
            <a:avLst/>
          </a:prstGeom>
        </p:spPr>
      </p:pic>
      <p:sp>
        <p:nvSpPr>
          <p:cNvPr id="25" name="Rectangle 24"/>
          <p:cNvSpPr/>
          <p:nvPr userDrawn="1"/>
        </p:nvSpPr>
        <p:spPr bwMode="auto">
          <a:xfrm>
            <a:off x="274638" y="6477549"/>
            <a:ext cx="10058401" cy="5169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6" name="Picture 25" descr="Technology Roadmap Event White Horizontal w Tagline Large.png"/>
          <p:cNvPicPr>
            <a:picLocks noChangeAspect="1"/>
          </p:cNvPicPr>
          <p:nvPr userDrawn="1"/>
        </p:nvPicPr>
        <p:blipFill>
          <a:blip r:embed="rId3"/>
          <a:stretch>
            <a:fillRect/>
          </a:stretch>
        </p:blipFill>
        <p:spPr>
          <a:xfrm>
            <a:off x="409371" y="6510279"/>
            <a:ext cx="3269690" cy="471153"/>
          </a:xfrm>
          <a:prstGeom prst="rect">
            <a:avLst/>
          </a:prstGeom>
        </p:spPr>
      </p:pic>
    </p:spTree>
    <p:extLst>
      <p:ext uri="{BB962C8B-B14F-4D97-AF65-F5344CB8AC3E}">
        <p14:creationId xmlns:p14="http://schemas.microsoft.com/office/powerpoint/2010/main" val="189730302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4" name="Title 1"/>
          <p:cNvSpPr txBox="1">
            <a:spLocks/>
          </p:cNvSpPr>
          <p:nvPr userDrawn="1"/>
        </p:nvSpPr>
        <p:spPr>
          <a:xfrm>
            <a:off x="274639" y="262323"/>
            <a:ext cx="10969943" cy="690562"/>
          </a:xfrm>
          <a:prstGeom prst="rect">
            <a:avLst/>
          </a:prstGeom>
        </p:spPr>
        <p:txBody>
          <a:bodyPr vert="horz">
            <a:normAutofit/>
          </a:bodyPr>
          <a:lstStyle>
            <a:lvl1pPr>
              <a:defRPr>
                <a:solidFill>
                  <a:schemeClr val="accent5">
                    <a:lumMod val="75000"/>
                  </a:schemeClr>
                </a:solidFill>
              </a:defRPr>
            </a:lvl1pPr>
          </a:lstStyle>
          <a:p>
            <a:pPr defTabSz="457200">
              <a:spcBef>
                <a:spcPct val="0"/>
              </a:spcBef>
              <a:defRPr/>
            </a:pPr>
            <a:r>
              <a:rPr lang="en-US" sz="3200" dirty="0" smtClean="0">
                <a:solidFill>
                  <a:srgbClr val="505050"/>
                </a:solidFill>
                <a:latin typeface="Segoe UI Light"/>
                <a:ea typeface="+mj-ea"/>
                <a:cs typeface="+mj-cs"/>
              </a:rPr>
              <a:t>Click to edit Master title style</a:t>
            </a:r>
            <a:endParaRPr lang="en-US" sz="3200" dirty="0">
              <a:solidFill>
                <a:srgbClr val="505050"/>
              </a:solidFill>
              <a:latin typeface="Segoe UI Light"/>
              <a:ea typeface="+mj-ea"/>
              <a:cs typeface="+mj-cs"/>
            </a:endParaRPr>
          </a:p>
        </p:txBody>
      </p:sp>
      <p:sp>
        <p:nvSpPr>
          <p:cNvPr id="12" name="Text Placeholder 10"/>
          <p:cNvSpPr>
            <a:spLocks noGrp="1"/>
          </p:cNvSpPr>
          <p:nvPr>
            <p:ph type="body" sz="quarter" idx="19" hasCustomPrompt="1"/>
          </p:nvPr>
        </p:nvSpPr>
        <p:spPr>
          <a:xfrm>
            <a:off x="8624866" y="1024996"/>
            <a:ext cx="2759095" cy="1822354"/>
          </a:xfr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182880" bIns="45720" numCol="1" spcCol="0" rtlCol="0" fromWordArt="0" anchor="b" anchorCtr="0" forceAA="0" compatLnSpc="1">
            <a:prstTxWarp prst="textNoShape">
              <a:avLst/>
            </a:prstTxWarp>
            <a:noAutofit/>
          </a:bodyPr>
          <a:lstStyle>
            <a:lvl1pPr marL="0" indent="0">
              <a:buNone/>
              <a:defRPr lang="en-US" sz="1800" smtClean="0">
                <a:solidFill>
                  <a:schemeClr val="lt1"/>
                </a:solidFill>
                <a:latin typeface="Segoe UI Light"/>
                <a:cs typeface="Segoe UI Light"/>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lvl="0">
              <a:lnSpc>
                <a:spcPct val="80000"/>
              </a:lnSpc>
            </a:pPr>
            <a:r>
              <a:rPr lang="en-US" dirty="0" smtClean="0"/>
              <a:t>Header 4</a:t>
            </a:r>
          </a:p>
        </p:txBody>
      </p:sp>
      <p:sp>
        <p:nvSpPr>
          <p:cNvPr id="13" name="Picture Placeholder 4"/>
          <p:cNvSpPr>
            <a:spLocks noGrp="1"/>
          </p:cNvSpPr>
          <p:nvPr>
            <p:ph type="pic" sz="quarter" idx="25" hasCustomPrompt="1"/>
          </p:nvPr>
        </p:nvSpPr>
        <p:spPr>
          <a:xfrm>
            <a:off x="8621409" y="1026054"/>
            <a:ext cx="2769115" cy="1820238"/>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a:solidFill>
                  <a:schemeClr val="bg1"/>
                </a:solidFill>
              </a:defRPr>
            </a:lvl1pPr>
          </a:lstStyle>
          <a:p>
            <a:r>
              <a:rPr lang="en-US" dirty="0" smtClean="0"/>
              <a:t>Iconography</a:t>
            </a:r>
          </a:p>
          <a:p>
            <a:endParaRPr lang="en-US" dirty="0"/>
          </a:p>
        </p:txBody>
      </p:sp>
      <p:sp>
        <p:nvSpPr>
          <p:cNvPr id="14" name="Text Placeholder 13"/>
          <p:cNvSpPr>
            <a:spLocks noGrp="1"/>
          </p:cNvSpPr>
          <p:nvPr>
            <p:ph type="body" sz="quarter" idx="12"/>
          </p:nvPr>
        </p:nvSpPr>
        <p:spPr>
          <a:xfrm>
            <a:off x="296365" y="2885306"/>
            <a:ext cx="2724938" cy="3220247"/>
          </a:xfrm>
          <a:solidFill>
            <a:schemeClr val="bg1">
              <a:lumMod val="85000"/>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137160" rIns="182880" bIns="91440" numCol="1" spcCol="0" rtlCol="0" fromWordArt="0" anchor="t" anchorCtr="0" forceAA="0" compatLnSpc="1">
            <a:prstTxWarp prst="textNoShape">
              <a:avLst/>
            </a:prstTxWarp>
            <a:noAutofit/>
          </a:bodyPr>
          <a:lstStyle>
            <a:lvl1pPr marL="0" indent="0">
              <a:buNone/>
              <a:defRPr lang="en-US" sz="1600" smtClean="0">
                <a:solidFill>
                  <a:schemeClr val="tx1"/>
                </a:solidFill>
                <a:latin typeface="Segoe UI"/>
                <a:cs typeface="Segoe UI"/>
              </a:defRPr>
            </a:lvl1pPr>
            <a:lvl2pPr marL="171450" indent="0">
              <a:buNone/>
              <a:defRPr lang="en-US" sz="1600" smtClean="0">
                <a:solidFill>
                  <a:schemeClr val="tx1"/>
                </a:solidFill>
              </a:defRPr>
            </a:lvl2pPr>
            <a:lvl3pPr marL="685800" indent="0">
              <a:buNone/>
              <a:defRPr lang="en-US" sz="1600" smtClean="0">
                <a:solidFill>
                  <a:schemeClr val="tx1"/>
                </a:solidFill>
              </a:defRPr>
            </a:lvl3pPr>
            <a:lvl4pPr marL="1143000" indent="0">
              <a:buNone/>
              <a:defRPr lang="en-US" sz="1600" smtClean="0">
                <a:solidFill>
                  <a:schemeClr val="tx1"/>
                </a:solidFill>
              </a:defRPr>
            </a:lvl4pPr>
            <a:lvl5pPr marL="1600200" indent="0">
              <a:buNone/>
              <a:defRPr lang="en-US" sz="1600">
                <a:solidFill>
                  <a:schemeClr val="tx1"/>
                </a:solidFill>
              </a:defRPr>
            </a:lvl5pPr>
          </a:lstStyle>
          <a:p>
            <a:pPr marL="0" lvl="0">
              <a:lnSpc>
                <a:spcPct val="90000"/>
              </a:lnSpc>
              <a:spcAft>
                <a:spcPts val="2400"/>
              </a:spcAft>
            </a:pPr>
            <a:r>
              <a:rPr lang="en-US" dirty="0" smtClean="0"/>
              <a:t>Click to edit Master text styles</a:t>
            </a:r>
          </a:p>
        </p:txBody>
      </p:sp>
      <p:sp>
        <p:nvSpPr>
          <p:cNvPr id="15" name="Text Placeholder 13"/>
          <p:cNvSpPr>
            <a:spLocks noGrp="1"/>
          </p:cNvSpPr>
          <p:nvPr>
            <p:ph type="body" sz="quarter" idx="14"/>
          </p:nvPr>
        </p:nvSpPr>
        <p:spPr>
          <a:xfrm>
            <a:off x="3071873" y="2885306"/>
            <a:ext cx="2691298" cy="3220247"/>
          </a:xfrm>
          <a:solidFill>
            <a:schemeClr val="bg1">
              <a:lumMod val="85000"/>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137160" rIns="182880" bIns="91440" numCol="1" spcCol="0" rtlCol="0" fromWordArt="0" anchor="t" anchorCtr="0" forceAA="0" compatLnSpc="1">
            <a:prstTxWarp prst="textNoShape">
              <a:avLst/>
            </a:prstTxWarp>
            <a:noAutofit/>
          </a:bodyPr>
          <a:lstStyle>
            <a:lvl1pPr marL="0" indent="0">
              <a:buNone/>
              <a:defRPr lang="en-US" sz="1600" smtClean="0">
                <a:solidFill>
                  <a:schemeClr val="tx1"/>
                </a:solidFill>
                <a:latin typeface="Segoe UI"/>
                <a:cs typeface="Segoe UI"/>
              </a:defRPr>
            </a:lvl1pPr>
            <a:lvl2pPr marL="171450" indent="0">
              <a:buNone/>
              <a:defRPr lang="en-US" sz="1600" smtClean="0">
                <a:solidFill>
                  <a:schemeClr val="tx1"/>
                </a:solidFill>
              </a:defRPr>
            </a:lvl2pPr>
            <a:lvl3pPr marL="685800" indent="0">
              <a:buNone/>
              <a:defRPr lang="en-US" sz="1600" smtClean="0">
                <a:solidFill>
                  <a:schemeClr val="tx1"/>
                </a:solidFill>
              </a:defRPr>
            </a:lvl3pPr>
            <a:lvl4pPr marL="1143000" indent="0">
              <a:buNone/>
              <a:defRPr lang="en-US" sz="1600" smtClean="0">
                <a:solidFill>
                  <a:schemeClr val="tx1"/>
                </a:solidFill>
              </a:defRPr>
            </a:lvl4pPr>
            <a:lvl5pPr marL="1600200" indent="0">
              <a:buNone/>
              <a:defRPr lang="en-US" sz="1600">
                <a:solidFill>
                  <a:schemeClr val="tx1"/>
                </a:solidFill>
              </a:defRPr>
            </a:lvl5pPr>
          </a:lstStyle>
          <a:p>
            <a:pPr marL="0" lvl="0">
              <a:lnSpc>
                <a:spcPct val="90000"/>
              </a:lnSpc>
              <a:spcAft>
                <a:spcPts val="2400"/>
              </a:spcAft>
            </a:pPr>
            <a:r>
              <a:rPr lang="en-US" dirty="0" smtClean="0"/>
              <a:t>Click to edit Master text styles</a:t>
            </a:r>
          </a:p>
        </p:txBody>
      </p:sp>
      <p:sp>
        <p:nvSpPr>
          <p:cNvPr id="16" name="Text Placeholder 13"/>
          <p:cNvSpPr>
            <a:spLocks noGrp="1"/>
          </p:cNvSpPr>
          <p:nvPr>
            <p:ph type="body" sz="quarter" idx="16"/>
          </p:nvPr>
        </p:nvSpPr>
        <p:spPr>
          <a:xfrm>
            <a:off x="5814470" y="2885835"/>
            <a:ext cx="2759095" cy="3220247"/>
          </a:xfrm>
          <a:solidFill>
            <a:schemeClr val="bg1">
              <a:lumMod val="85000"/>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137160" rIns="182880" bIns="91440" numCol="1" spcCol="0" rtlCol="0" fromWordArt="0" anchor="t" anchorCtr="0" forceAA="0" compatLnSpc="1">
            <a:prstTxWarp prst="textNoShape">
              <a:avLst/>
            </a:prstTxWarp>
            <a:noAutofit/>
          </a:bodyPr>
          <a:lstStyle>
            <a:lvl1pPr marL="0" indent="0">
              <a:buNone/>
              <a:defRPr lang="en-US" sz="1600" smtClean="0">
                <a:solidFill>
                  <a:schemeClr val="tx1"/>
                </a:solidFill>
                <a:latin typeface="Segoe UI"/>
                <a:cs typeface="Segoe UI"/>
              </a:defRPr>
            </a:lvl1pPr>
            <a:lvl2pPr marL="171450" indent="0">
              <a:buNone/>
              <a:defRPr lang="en-US" sz="1600" smtClean="0">
                <a:solidFill>
                  <a:schemeClr val="tx1"/>
                </a:solidFill>
              </a:defRPr>
            </a:lvl2pPr>
            <a:lvl3pPr marL="685800" indent="0">
              <a:buNone/>
              <a:defRPr lang="en-US" sz="1600" smtClean="0">
                <a:solidFill>
                  <a:schemeClr val="tx1"/>
                </a:solidFill>
              </a:defRPr>
            </a:lvl3pPr>
            <a:lvl4pPr marL="1143000" indent="0">
              <a:buNone/>
              <a:defRPr lang="en-US" sz="1600" smtClean="0">
                <a:solidFill>
                  <a:schemeClr val="tx1"/>
                </a:solidFill>
              </a:defRPr>
            </a:lvl4pPr>
            <a:lvl5pPr marL="1600200" indent="0">
              <a:buNone/>
              <a:defRPr lang="en-US" sz="1600">
                <a:solidFill>
                  <a:schemeClr val="tx1"/>
                </a:solidFill>
              </a:defRPr>
            </a:lvl5pPr>
          </a:lstStyle>
          <a:p>
            <a:pPr marL="0" lvl="0">
              <a:lnSpc>
                <a:spcPct val="90000"/>
              </a:lnSpc>
              <a:spcAft>
                <a:spcPts val="2400"/>
              </a:spcAft>
            </a:pPr>
            <a:r>
              <a:rPr lang="en-US" dirty="0" smtClean="0"/>
              <a:t>Click to edit Master text styles</a:t>
            </a:r>
          </a:p>
        </p:txBody>
      </p:sp>
      <p:sp>
        <p:nvSpPr>
          <p:cNvPr id="17" name="Text Placeholder 13"/>
          <p:cNvSpPr>
            <a:spLocks noGrp="1"/>
          </p:cNvSpPr>
          <p:nvPr>
            <p:ph type="body" sz="quarter" idx="18"/>
          </p:nvPr>
        </p:nvSpPr>
        <p:spPr>
          <a:xfrm>
            <a:off x="8624865" y="2886364"/>
            <a:ext cx="2759095" cy="3220247"/>
          </a:xfrm>
          <a:solidFill>
            <a:schemeClr val="bg1">
              <a:lumMod val="85000"/>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137160" rIns="182880" bIns="91440" numCol="1" spcCol="0" rtlCol="0" fromWordArt="0" anchor="t" anchorCtr="0" forceAA="0" compatLnSpc="1">
            <a:prstTxWarp prst="textNoShape">
              <a:avLst/>
            </a:prstTxWarp>
            <a:noAutofit/>
          </a:bodyPr>
          <a:lstStyle>
            <a:lvl1pPr marL="0" indent="0">
              <a:buNone/>
              <a:defRPr lang="en-US" sz="1600" smtClean="0">
                <a:solidFill>
                  <a:schemeClr val="tx1"/>
                </a:solidFill>
                <a:latin typeface="Segoe UI"/>
                <a:cs typeface="Segoe UI"/>
              </a:defRPr>
            </a:lvl1pPr>
            <a:lvl2pPr marL="171450" indent="0">
              <a:buNone/>
              <a:defRPr lang="en-US" sz="1600" smtClean="0">
                <a:solidFill>
                  <a:schemeClr val="tx1"/>
                </a:solidFill>
              </a:defRPr>
            </a:lvl2pPr>
            <a:lvl3pPr marL="685800" indent="0">
              <a:buNone/>
              <a:defRPr lang="en-US" sz="1600" smtClean="0">
                <a:solidFill>
                  <a:schemeClr val="tx1"/>
                </a:solidFill>
              </a:defRPr>
            </a:lvl3pPr>
            <a:lvl4pPr marL="1143000" indent="0">
              <a:buNone/>
              <a:defRPr lang="en-US" sz="1600" smtClean="0">
                <a:solidFill>
                  <a:schemeClr val="tx1"/>
                </a:solidFill>
              </a:defRPr>
            </a:lvl4pPr>
            <a:lvl5pPr marL="1600200" indent="0">
              <a:buNone/>
              <a:defRPr lang="en-US" sz="1600">
                <a:solidFill>
                  <a:schemeClr val="tx1"/>
                </a:solidFill>
              </a:defRPr>
            </a:lvl5pPr>
          </a:lstStyle>
          <a:p>
            <a:pPr marL="0" lvl="0">
              <a:lnSpc>
                <a:spcPct val="90000"/>
              </a:lnSpc>
              <a:spcAft>
                <a:spcPts val="2400"/>
              </a:spcAft>
            </a:pPr>
            <a:r>
              <a:rPr lang="en-US" dirty="0" smtClean="0"/>
              <a:t>Click to edit Master text styles</a:t>
            </a:r>
          </a:p>
        </p:txBody>
      </p:sp>
      <p:sp>
        <p:nvSpPr>
          <p:cNvPr id="18" name="Text Placeholder 10"/>
          <p:cNvSpPr>
            <a:spLocks noGrp="1"/>
          </p:cNvSpPr>
          <p:nvPr>
            <p:ph type="body" sz="quarter" idx="26" hasCustomPrompt="1"/>
          </p:nvPr>
        </p:nvSpPr>
        <p:spPr>
          <a:xfrm>
            <a:off x="5799151" y="1023938"/>
            <a:ext cx="2774415" cy="1821296"/>
          </a:xfr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182880" bIns="45720" numCol="1" spcCol="0" rtlCol="0" fromWordArt="0" anchor="b" anchorCtr="0" forceAA="0" compatLnSpc="1">
            <a:prstTxWarp prst="textNoShape">
              <a:avLst/>
            </a:prstTxWarp>
            <a:noAutofit/>
          </a:bodyPr>
          <a:lstStyle>
            <a:lvl1pPr marL="0" indent="0">
              <a:buNone/>
              <a:defRPr lang="en-US" sz="1800" smtClean="0">
                <a:solidFill>
                  <a:schemeClr val="lt1"/>
                </a:solidFill>
                <a:latin typeface="Segoe UI Light"/>
                <a:cs typeface="Segoe UI Light"/>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lvl="0">
              <a:lnSpc>
                <a:spcPct val="80000"/>
              </a:lnSpc>
            </a:pPr>
            <a:r>
              <a:rPr lang="en-US" dirty="0" smtClean="0"/>
              <a:t>Header 3</a:t>
            </a:r>
          </a:p>
        </p:txBody>
      </p:sp>
      <p:sp>
        <p:nvSpPr>
          <p:cNvPr id="19" name="Picture Placeholder 4"/>
          <p:cNvSpPr>
            <a:spLocks noGrp="1"/>
          </p:cNvSpPr>
          <p:nvPr>
            <p:ph type="pic" sz="quarter" idx="27" hasCustomPrompt="1"/>
          </p:nvPr>
        </p:nvSpPr>
        <p:spPr>
          <a:xfrm>
            <a:off x="5802607" y="1024996"/>
            <a:ext cx="2765658" cy="1820238"/>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a:solidFill>
                  <a:schemeClr val="bg1"/>
                </a:solidFill>
              </a:defRPr>
            </a:lvl1pPr>
          </a:lstStyle>
          <a:p>
            <a:r>
              <a:rPr lang="en-US" dirty="0" smtClean="0"/>
              <a:t>Iconography</a:t>
            </a:r>
          </a:p>
          <a:p>
            <a:endParaRPr lang="en-US" dirty="0"/>
          </a:p>
        </p:txBody>
      </p:sp>
      <p:sp>
        <p:nvSpPr>
          <p:cNvPr id="20" name="Text Placeholder 10"/>
          <p:cNvSpPr>
            <a:spLocks noGrp="1"/>
          </p:cNvSpPr>
          <p:nvPr>
            <p:ph type="body" sz="quarter" idx="28" hasCustomPrompt="1"/>
          </p:nvPr>
        </p:nvSpPr>
        <p:spPr>
          <a:xfrm>
            <a:off x="3068510" y="1022880"/>
            <a:ext cx="2694661" cy="1823412"/>
          </a:xfr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182880" bIns="45720" numCol="1" spcCol="0" rtlCol="0" fromWordArt="0" anchor="b" anchorCtr="0" forceAA="0" compatLnSpc="1">
            <a:prstTxWarp prst="textNoShape">
              <a:avLst/>
            </a:prstTxWarp>
            <a:noAutofit/>
          </a:bodyPr>
          <a:lstStyle>
            <a:lvl1pPr marL="0" indent="0">
              <a:buNone/>
              <a:defRPr lang="en-US" sz="1800" smtClean="0">
                <a:solidFill>
                  <a:schemeClr val="lt1"/>
                </a:solidFill>
                <a:latin typeface="Segoe UI Light"/>
                <a:cs typeface="Segoe UI Light"/>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lvl="0">
              <a:lnSpc>
                <a:spcPct val="80000"/>
              </a:lnSpc>
            </a:pPr>
            <a:r>
              <a:rPr lang="en-US" dirty="0" smtClean="0"/>
              <a:t>Header 2</a:t>
            </a:r>
          </a:p>
        </p:txBody>
      </p:sp>
      <p:sp>
        <p:nvSpPr>
          <p:cNvPr id="21" name="Picture Placeholder 4"/>
          <p:cNvSpPr>
            <a:spLocks noGrp="1"/>
          </p:cNvSpPr>
          <p:nvPr>
            <p:ph type="pic" sz="quarter" idx="29" hasCustomPrompt="1"/>
          </p:nvPr>
        </p:nvSpPr>
        <p:spPr>
          <a:xfrm>
            <a:off x="3071872" y="1023938"/>
            <a:ext cx="2691298" cy="1820238"/>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a:solidFill>
                  <a:schemeClr val="bg1"/>
                </a:solidFill>
              </a:defRPr>
            </a:lvl1pPr>
          </a:lstStyle>
          <a:p>
            <a:r>
              <a:rPr lang="en-US" dirty="0" smtClean="0"/>
              <a:t>Iconography</a:t>
            </a:r>
          </a:p>
          <a:p>
            <a:endParaRPr lang="en-US" dirty="0"/>
          </a:p>
        </p:txBody>
      </p:sp>
      <p:sp>
        <p:nvSpPr>
          <p:cNvPr id="22" name="Text Placeholder 10"/>
          <p:cNvSpPr>
            <a:spLocks noGrp="1"/>
          </p:cNvSpPr>
          <p:nvPr>
            <p:ph type="body" sz="quarter" idx="30" hasCustomPrompt="1"/>
          </p:nvPr>
        </p:nvSpPr>
        <p:spPr>
          <a:xfrm>
            <a:off x="274639" y="1021822"/>
            <a:ext cx="2746666" cy="1823412"/>
          </a:xfr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182880" bIns="45720" numCol="1" spcCol="0" rtlCol="0" fromWordArt="0" anchor="b" anchorCtr="0" forceAA="0" compatLnSpc="1">
            <a:prstTxWarp prst="textNoShape">
              <a:avLst/>
            </a:prstTxWarp>
            <a:noAutofit/>
          </a:bodyPr>
          <a:lstStyle>
            <a:lvl1pPr marL="0" indent="0">
              <a:buNone/>
              <a:defRPr lang="en-US" sz="1800" smtClean="0">
                <a:solidFill>
                  <a:schemeClr val="lt1"/>
                </a:solidFill>
                <a:latin typeface="Segoe UI Light"/>
                <a:cs typeface="Segoe UI Light"/>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lvl="0">
              <a:lnSpc>
                <a:spcPct val="80000"/>
              </a:lnSpc>
            </a:pPr>
            <a:r>
              <a:rPr lang="en-US" dirty="0" smtClean="0"/>
              <a:t>Header 1</a:t>
            </a:r>
          </a:p>
        </p:txBody>
      </p:sp>
      <p:sp>
        <p:nvSpPr>
          <p:cNvPr id="23" name="Picture Placeholder 4"/>
          <p:cNvSpPr>
            <a:spLocks noGrp="1"/>
          </p:cNvSpPr>
          <p:nvPr>
            <p:ph type="pic" sz="quarter" idx="31" hasCustomPrompt="1"/>
          </p:nvPr>
        </p:nvSpPr>
        <p:spPr>
          <a:xfrm>
            <a:off x="278095" y="1022880"/>
            <a:ext cx="2743209" cy="1820238"/>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a:solidFill>
                  <a:schemeClr val="bg1"/>
                </a:solidFill>
              </a:defRPr>
            </a:lvl1pPr>
          </a:lstStyle>
          <a:p>
            <a:r>
              <a:rPr lang="en-US" dirty="0" smtClean="0"/>
              <a:t>Iconography</a:t>
            </a:r>
          </a:p>
          <a:p>
            <a:endParaRPr lang="en-US" dirty="0"/>
          </a:p>
        </p:txBody>
      </p:sp>
      <p:pic>
        <p:nvPicPr>
          <p:cNvPr id="27" name="Picture 26" descr="MSFT_logo_rgb_C-Gray_D.png"/>
          <p:cNvPicPr>
            <a:picLocks noChangeAspect="1"/>
          </p:cNvPicPr>
          <p:nvPr userDrawn="1"/>
        </p:nvPicPr>
        <p:blipFill>
          <a:blip r:embed="rId2"/>
          <a:stretch>
            <a:fillRect/>
          </a:stretch>
        </p:blipFill>
        <p:spPr>
          <a:xfrm>
            <a:off x="10500988" y="6368505"/>
            <a:ext cx="1902281" cy="699646"/>
          </a:xfrm>
          <a:prstGeom prst="rect">
            <a:avLst/>
          </a:prstGeom>
        </p:spPr>
      </p:pic>
      <p:sp>
        <p:nvSpPr>
          <p:cNvPr id="28" name="Rectangle 27"/>
          <p:cNvSpPr/>
          <p:nvPr userDrawn="1"/>
        </p:nvSpPr>
        <p:spPr bwMode="auto">
          <a:xfrm>
            <a:off x="274638" y="6477549"/>
            <a:ext cx="10058401" cy="5169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9" name="Picture 28" descr="Technology Roadmap Event White Horizontal w Tagline Large.png"/>
          <p:cNvPicPr>
            <a:picLocks noChangeAspect="1"/>
          </p:cNvPicPr>
          <p:nvPr userDrawn="1"/>
        </p:nvPicPr>
        <p:blipFill>
          <a:blip r:embed="rId3"/>
          <a:stretch>
            <a:fillRect/>
          </a:stretch>
        </p:blipFill>
        <p:spPr>
          <a:xfrm>
            <a:off x="409371" y="6510279"/>
            <a:ext cx="3269690" cy="471153"/>
          </a:xfrm>
          <a:prstGeom prst="rect">
            <a:avLst/>
          </a:prstGeom>
        </p:spPr>
      </p:pic>
    </p:spTree>
    <p:extLst>
      <p:ext uri="{BB962C8B-B14F-4D97-AF65-F5344CB8AC3E}">
        <p14:creationId xmlns:p14="http://schemas.microsoft.com/office/powerpoint/2010/main" val="234928183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4" name="Title 1"/>
          <p:cNvSpPr txBox="1">
            <a:spLocks/>
          </p:cNvSpPr>
          <p:nvPr userDrawn="1"/>
        </p:nvSpPr>
        <p:spPr>
          <a:xfrm>
            <a:off x="274639" y="262323"/>
            <a:ext cx="10969943" cy="690562"/>
          </a:xfrm>
          <a:prstGeom prst="rect">
            <a:avLst/>
          </a:prstGeom>
        </p:spPr>
        <p:txBody>
          <a:bodyPr vert="horz">
            <a:normAutofit/>
          </a:bodyPr>
          <a:lstStyle>
            <a:lvl1pPr>
              <a:defRPr>
                <a:solidFill>
                  <a:schemeClr val="accent5">
                    <a:lumMod val="75000"/>
                  </a:schemeClr>
                </a:solidFill>
              </a:defRPr>
            </a:lvl1pPr>
          </a:lstStyle>
          <a:p>
            <a:pPr defTabSz="457200">
              <a:spcBef>
                <a:spcPct val="0"/>
              </a:spcBef>
              <a:defRPr/>
            </a:pPr>
            <a:r>
              <a:rPr lang="en-US" sz="3200" dirty="0" smtClean="0">
                <a:solidFill>
                  <a:srgbClr val="505050"/>
                </a:solidFill>
                <a:latin typeface="Segoe UI Light"/>
                <a:ea typeface="+mj-ea"/>
                <a:cs typeface="+mj-cs"/>
              </a:rPr>
              <a:t>Click to edit Master title style</a:t>
            </a:r>
            <a:endParaRPr lang="en-US" sz="3200" dirty="0">
              <a:solidFill>
                <a:srgbClr val="505050"/>
              </a:solidFill>
              <a:latin typeface="Segoe UI Light"/>
              <a:ea typeface="+mj-ea"/>
              <a:cs typeface="+mj-cs"/>
            </a:endParaRPr>
          </a:p>
        </p:txBody>
      </p:sp>
      <p:sp>
        <p:nvSpPr>
          <p:cNvPr id="24" name="Text Placeholder 10"/>
          <p:cNvSpPr>
            <a:spLocks noGrp="1"/>
          </p:cNvSpPr>
          <p:nvPr>
            <p:ph type="body" sz="quarter" idx="10" hasCustomPrompt="1"/>
          </p:nvPr>
        </p:nvSpPr>
        <p:spPr>
          <a:xfrm>
            <a:off x="274639" y="1023938"/>
            <a:ext cx="2166577" cy="1824980"/>
          </a:xfr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182880" bIns="45720" numCol="1" spcCol="0" rtlCol="0" fromWordArt="0" anchor="b" anchorCtr="0" forceAA="0" compatLnSpc="1">
            <a:prstTxWarp prst="textNoShape">
              <a:avLst/>
            </a:prstTxWarp>
            <a:noAutofit/>
          </a:bodyPr>
          <a:lstStyle>
            <a:lvl1pPr marL="0" indent="0">
              <a:buNone/>
              <a:defRPr lang="en-US" sz="1800" smtClean="0">
                <a:solidFill>
                  <a:schemeClr val="lt1"/>
                </a:solidFill>
                <a:latin typeface="Segoe UI Light"/>
                <a:cs typeface="Segoe UI Light"/>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lvl="0">
              <a:lnSpc>
                <a:spcPct val="80000"/>
              </a:lnSpc>
            </a:pPr>
            <a:r>
              <a:rPr lang="en-US" dirty="0" smtClean="0"/>
              <a:t>Header 1</a:t>
            </a:r>
          </a:p>
        </p:txBody>
      </p:sp>
      <p:sp>
        <p:nvSpPr>
          <p:cNvPr id="25" name="Text Placeholder 13"/>
          <p:cNvSpPr>
            <a:spLocks noGrp="1"/>
          </p:cNvSpPr>
          <p:nvPr>
            <p:ph type="body" sz="quarter" idx="12"/>
          </p:nvPr>
        </p:nvSpPr>
        <p:spPr>
          <a:xfrm>
            <a:off x="274639" y="2886875"/>
            <a:ext cx="2166577" cy="3218149"/>
          </a:xfrm>
          <a:solidFill>
            <a:schemeClr val="bg1">
              <a:lumMod val="85000"/>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137160" rIns="182880" bIns="91440" numCol="1" spcCol="0" rtlCol="0" fromWordArt="0" anchor="t" anchorCtr="0" forceAA="0" compatLnSpc="1">
            <a:prstTxWarp prst="textNoShape">
              <a:avLst/>
            </a:prstTxWarp>
            <a:noAutofit/>
          </a:bodyPr>
          <a:lstStyle>
            <a:lvl1pPr marL="0" indent="0">
              <a:buNone/>
              <a:defRPr lang="en-US" sz="1200" smtClean="0">
                <a:solidFill>
                  <a:schemeClr val="tx1"/>
                </a:solidFill>
                <a:latin typeface="Segoe UI"/>
                <a:cs typeface="Segoe UI"/>
              </a:defRPr>
            </a:lvl1pPr>
            <a:lvl2pPr marL="171450" indent="0">
              <a:buNone/>
              <a:defRPr lang="en-US" sz="1600" smtClean="0">
                <a:solidFill>
                  <a:schemeClr val="tx1"/>
                </a:solidFill>
              </a:defRPr>
            </a:lvl2pPr>
            <a:lvl3pPr marL="685800" indent="0">
              <a:buNone/>
              <a:defRPr lang="en-US" sz="1600" smtClean="0">
                <a:solidFill>
                  <a:schemeClr val="tx1"/>
                </a:solidFill>
              </a:defRPr>
            </a:lvl3pPr>
            <a:lvl4pPr marL="1143000" indent="0">
              <a:buNone/>
              <a:defRPr lang="en-US" sz="1600" smtClean="0">
                <a:solidFill>
                  <a:schemeClr val="tx1"/>
                </a:solidFill>
              </a:defRPr>
            </a:lvl4pPr>
            <a:lvl5pPr marL="1600200" indent="0">
              <a:buNone/>
              <a:defRPr lang="en-US" sz="1600">
                <a:solidFill>
                  <a:schemeClr val="tx1"/>
                </a:solidFill>
              </a:defRPr>
            </a:lvl5pPr>
          </a:lstStyle>
          <a:p>
            <a:pPr marL="0" lvl="0">
              <a:lnSpc>
                <a:spcPct val="90000"/>
              </a:lnSpc>
              <a:spcAft>
                <a:spcPts val="2400"/>
              </a:spcAft>
            </a:pPr>
            <a:r>
              <a:rPr lang="en-US" dirty="0" smtClean="0"/>
              <a:t>Click to edit Master text styles</a:t>
            </a:r>
          </a:p>
        </p:txBody>
      </p:sp>
      <p:sp>
        <p:nvSpPr>
          <p:cNvPr id="26" name="Text Placeholder 10"/>
          <p:cNvSpPr>
            <a:spLocks noGrp="1"/>
          </p:cNvSpPr>
          <p:nvPr>
            <p:ph type="body" sz="quarter" idx="13" hasCustomPrompt="1"/>
          </p:nvPr>
        </p:nvSpPr>
        <p:spPr>
          <a:xfrm>
            <a:off x="2492516" y="1023938"/>
            <a:ext cx="2169611" cy="1824980"/>
          </a:xfr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182880" bIns="45720" numCol="1" spcCol="0" rtlCol="0" fromWordArt="0" anchor="b" anchorCtr="0" forceAA="0" compatLnSpc="1">
            <a:prstTxWarp prst="textNoShape">
              <a:avLst/>
            </a:prstTxWarp>
            <a:noAutofit/>
          </a:bodyPr>
          <a:lstStyle>
            <a:lvl1pPr marL="0" indent="0">
              <a:buNone/>
              <a:defRPr lang="en-US" sz="1800" smtClean="0">
                <a:solidFill>
                  <a:schemeClr val="lt1"/>
                </a:solidFill>
                <a:latin typeface="Segoe UI Light"/>
                <a:cs typeface="Segoe UI Light"/>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lvl="0">
              <a:lnSpc>
                <a:spcPct val="80000"/>
              </a:lnSpc>
            </a:pPr>
            <a:r>
              <a:rPr lang="en-US" dirty="0" smtClean="0"/>
              <a:t>Header 2</a:t>
            </a:r>
          </a:p>
        </p:txBody>
      </p:sp>
      <p:sp>
        <p:nvSpPr>
          <p:cNvPr id="27" name="Text Placeholder 13"/>
          <p:cNvSpPr>
            <a:spLocks noGrp="1"/>
          </p:cNvSpPr>
          <p:nvPr>
            <p:ph type="body" sz="quarter" idx="14"/>
          </p:nvPr>
        </p:nvSpPr>
        <p:spPr>
          <a:xfrm>
            <a:off x="2492516" y="2886875"/>
            <a:ext cx="2169611" cy="3218149"/>
          </a:xfrm>
          <a:solidFill>
            <a:schemeClr val="bg1">
              <a:lumMod val="85000"/>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137160" rIns="182880" bIns="91440" numCol="1" spcCol="0" rtlCol="0" fromWordArt="0" anchor="t" anchorCtr="0" forceAA="0" compatLnSpc="1">
            <a:prstTxWarp prst="textNoShape">
              <a:avLst/>
            </a:prstTxWarp>
            <a:noAutofit/>
          </a:bodyPr>
          <a:lstStyle>
            <a:lvl1pPr marL="0" indent="0">
              <a:buNone/>
              <a:defRPr lang="en-US" sz="1200" smtClean="0">
                <a:solidFill>
                  <a:schemeClr val="tx1"/>
                </a:solidFill>
                <a:latin typeface="Segoe UI"/>
                <a:cs typeface="Segoe UI"/>
              </a:defRPr>
            </a:lvl1pPr>
            <a:lvl2pPr marL="171450" indent="0">
              <a:buNone/>
              <a:defRPr lang="en-US" sz="1600" smtClean="0">
                <a:solidFill>
                  <a:schemeClr val="tx1"/>
                </a:solidFill>
              </a:defRPr>
            </a:lvl2pPr>
            <a:lvl3pPr marL="685800" indent="0">
              <a:buNone/>
              <a:defRPr lang="en-US" sz="1600" smtClean="0">
                <a:solidFill>
                  <a:schemeClr val="tx1"/>
                </a:solidFill>
              </a:defRPr>
            </a:lvl3pPr>
            <a:lvl4pPr marL="1143000" indent="0">
              <a:buNone/>
              <a:defRPr lang="en-US" sz="1600" smtClean="0">
                <a:solidFill>
                  <a:schemeClr val="tx1"/>
                </a:solidFill>
              </a:defRPr>
            </a:lvl4pPr>
            <a:lvl5pPr marL="1600200" indent="0">
              <a:buNone/>
              <a:defRPr lang="en-US" sz="1600">
                <a:solidFill>
                  <a:schemeClr val="tx1"/>
                </a:solidFill>
              </a:defRPr>
            </a:lvl5pPr>
          </a:lstStyle>
          <a:p>
            <a:pPr marL="0" lvl="0">
              <a:lnSpc>
                <a:spcPct val="90000"/>
              </a:lnSpc>
              <a:spcAft>
                <a:spcPts val="2400"/>
              </a:spcAft>
            </a:pPr>
            <a:r>
              <a:rPr lang="en-US" dirty="0" smtClean="0"/>
              <a:t>Click to edit Master text styles</a:t>
            </a:r>
          </a:p>
        </p:txBody>
      </p:sp>
      <p:sp>
        <p:nvSpPr>
          <p:cNvPr id="28" name="Text Placeholder 10"/>
          <p:cNvSpPr>
            <a:spLocks noGrp="1"/>
          </p:cNvSpPr>
          <p:nvPr>
            <p:ph type="body" sz="quarter" idx="15" hasCustomPrompt="1"/>
          </p:nvPr>
        </p:nvSpPr>
        <p:spPr>
          <a:xfrm>
            <a:off x="4713427" y="1024467"/>
            <a:ext cx="2169611" cy="1823412"/>
          </a:xfr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182880" bIns="45720" numCol="1" spcCol="0" rtlCol="0" fromWordArt="0" anchor="b" anchorCtr="0" forceAA="0" compatLnSpc="1">
            <a:prstTxWarp prst="textNoShape">
              <a:avLst/>
            </a:prstTxWarp>
            <a:noAutofit/>
          </a:bodyPr>
          <a:lstStyle>
            <a:lvl1pPr marL="0" indent="0">
              <a:buNone/>
              <a:defRPr lang="en-US" sz="1800" smtClean="0">
                <a:solidFill>
                  <a:schemeClr val="lt1"/>
                </a:solidFill>
                <a:latin typeface="Segoe UI Light"/>
                <a:cs typeface="Segoe UI Light"/>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lvl="0">
              <a:lnSpc>
                <a:spcPct val="80000"/>
              </a:lnSpc>
            </a:pPr>
            <a:r>
              <a:rPr lang="en-US" dirty="0" smtClean="0"/>
              <a:t>Header 3</a:t>
            </a:r>
          </a:p>
        </p:txBody>
      </p:sp>
      <p:sp>
        <p:nvSpPr>
          <p:cNvPr id="29" name="Text Placeholder 13"/>
          <p:cNvSpPr>
            <a:spLocks noGrp="1"/>
          </p:cNvSpPr>
          <p:nvPr>
            <p:ph type="body" sz="quarter" idx="16"/>
          </p:nvPr>
        </p:nvSpPr>
        <p:spPr>
          <a:xfrm>
            <a:off x="4713427" y="2887404"/>
            <a:ext cx="2169611" cy="3218149"/>
          </a:xfrm>
          <a:solidFill>
            <a:schemeClr val="bg1">
              <a:lumMod val="85000"/>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137160" rIns="182880" bIns="91440" numCol="1" spcCol="0" rtlCol="0" fromWordArt="0" anchor="t" anchorCtr="0" forceAA="0" compatLnSpc="1">
            <a:prstTxWarp prst="textNoShape">
              <a:avLst/>
            </a:prstTxWarp>
            <a:noAutofit/>
          </a:bodyPr>
          <a:lstStyle>
            <a:lvl1pPr marL="0" indent="0">
              <a:buNone/>
              <a:defRPr lang="en-US" sz="1200" smtClean="0">
                <a:solidFill>
                  <a:schemeClr val="tx1"/>
                </a:solidFill>
                <a:latin typeface="Segoe UI"/>
                <a:cs typeface="Segoe UI"/>
              </a:defRPr>
            </a:lvl1pPr>
            <a:lvl2pPr marL="171450" indent="0">
              <a:buNone/>
              <a:defRPr lang="en-US" sz="1600" smtClean="0">
                <a:solidFill>
                  <a:schemeClr val="tx1"/>
                </a:solidFill>
              </a:defRPr>
            </a:lvl2pPr>
            <a:lvl3pPr marL="685800" indent="0">
              <a:buNone/>
              <a:defRPr lang="en-US" sz="1600" smtClean="0">
                <a:solidFill>
                  <a:schemeClr val="tx1"/>
                </a:solidFill>
              </a:defRPr>
            </a:lvl3pPr>
            <a:lvl4pPr marL="1143000" indent="0">
              <a:buNone/>
              <a:defRPr lang="en-US" sz="1600" smtClean="0">
                <a:solidFill>
                  <a:schemeClr val="tx1"/>
                </a:solidFill>
              </a:defRPr>
            </a:lvl4pPr>
            <a:lvl5pPr marL="1600200" indent="0">
              <a:buNone/>
              <a:defRPr lang="en-US" sz="1600">
                <a:solidFill>
                  <a:schemeClr val="tx1"/>
                </a:solidFill>
              </a:defRPr>
            </a:lvl5pPr>
          </a:lstStyle>
          <a:p>
            <a:pPr marL="0" lvl="0">
              <a:lnSpc>
                <a:spcPct val="90000"/>
              </a:lnSpc>
              <a:spcAft>
                <a:spcPts val="2400"/>
              </a:spcAft>
            </a:pPr>
            <a:r>
              <a:rPr lang="en-US" dirty="0" smtClean="0"/>
              <a:t>Click to edit Master text styles</a:t>
            </a:r>
          </a:p>
        </p:txBody>
      </p:sp>
      <p:sp>
        <p:nvSpPr>
          <p:cNvPr id="30" name="Text Placeholder 10"/>
          <p:cNvSpPr>
            <a:spLocks noGrp="1"/>
          </p:cNvSpPr>
          <p:nvPr>
            <p:ph type="body" sz="quarter" idx="17" hasCustomPrompt="1"/>
          </p:nvPr>
        </p:nvSpPr>
        <p:spPr>
          <a:xfrm>
            <a:off x="6934338" y="1024996"/>
            <a:ext cx="2169611" cy="1823412"/>
          </a:xfr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182880" bIns="45720" numCol="1" spcCol="0" rtlCol="0" fromWordArt="0" anchor="b" anchorCtr="0" forceAA="0" compatLnSpc="1">
            <a:prstTxWarp prst="textNoShape">
              <a:avLst/>
            </a:prstTxWarp>
            <a:noAutofit/>
          </a:bodyPr>
          <a:lstStyle>
            <a:lvl1pPr marL="0" indent="0">
              <a:buNone/>
              <a:defRPr lang="en-US" sz="1800" smtClean="0">
                <a:solidFill>
                  <a:schemeClr val="lt1"/>
                </a:solidFill>
                <a:latin typeface="Segoe UI Light"/>
                <a:cs typeface="Segoe UI Light"/>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lvl="0">
              <a:lnSpc>
                <a:spcPct val="80000"/>
              </a:lnSpc>
            </a:pPr>
            <a:r>
              <a:rPr lang="en-US" dirty="0" smtClean="0"/>
              <a:t>Header 4</a:t>
            </a:r>
          </a:p>
        </p:txBody>
      </p:sp>
      <p:sp>
        <p:nvSpPr>
          <p:cNvPr id="31" name="Text Placeholder 13"/>
          <p:cNvSpPr>
            <a:spLocks noGrp="1"/>
          </p:cNvSpPr>
          <p:nvPr>
            <p:ph type="body" sz="quarter" idx="18"/>
          </p:nvPr>
        </p:nvSpPr>
        <p:spPr>
          <a:xfrm>
            <a:off x="6934338" y="2887933"/>
            <a:ext cx="2169611" cy="3218149"/>
          </a:xfrm>
          <a:solidFill>
            <a:schemeClr val="bg1">
              <a:lumMod val="85000"/>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137160" rIns="182880" bIns="91440" numCol="1" spcCol="0" rtlCol="0" fromWordArt="0" anchor="t" anchorCtr="0" forceAA="0" compatLnSpc="1">
            <a:prstTxWarp prst="textNoShape">
              <a:avLst/>
            </a:prstTxWarp>
            <a:noAutofit/>
          </a:bodyPr>
          <a:lstStyle>
            <a:lvl1pPr marL="0" indent="0">
              <a:buNone/>
              <a:defRPr lang="en-US" sz="1200" smtClean="0">
                <a:solidFill>
                  <a:schemeClr val="tx1"/>
                </a:solidFill>
                <a:latin typeface="Segoe UI"/>
                <a:cs typeface="Segoe UI"/>
              </a:defRPr>
            </a:lvl1pPr>
            <a:lvl2pPr marL="171450" indent="0">
              <a:buNone/>
              <a:defRPr lang="en-US" sz="1600" smtClean="0">
                <a:solidFill>
                  <a:schemeClr val="tx1"/>
                </a:solidFill>
              </a:defRPr>
            </a:lvl2pPr>
            <a:lvl3pPr marL="685800" indent="0">
              <a:buNone/>
              <a:defRPr lang="en-US" sz="1600" smtClean="0">
                <a:solidFill>
                  <a:schemeClr val="tx1"/>
                </a:solidFill>
              </a:defRPr>
            </a:lvl3pPr>
            <a:lvl4pPr marL="1143000" indent="0">
              <a:buNone/>
              <a:defRPr lang="en-US" sz="1600" smtClean="0">
                <a:solidFill>
                  <a:schemeClr val="tx1"/>
                </a:solidFill>
              </a:defRPr>
            </a:lvl4pPr>
            <a:lvl5pPr marL="1600200" indent="0">
              <a:buNone/>
              <a:defRPr lang="en-US" sz="1600">
                <a:solidFill>
                  <a:schemeClr val="tx1"/>
                </a:solidFill>
              </a:defRPr>
            </a:lvl5pPr>
          </a:lstStyle>
          <a:p>
            <a:pPr marL="0" lvl="0">
              <a:lnSpc>
                <a:spcPct val="90000"/>
              </a:lnSpc>
              <a:spcAft>
                <a:spcPts val="2400"/>
              </a:spcAft>
            </a:pPr>
            <a:r>
              <a:rPr lang="en-US" dirty="0" smtClean="0"/>
              <a:t>Click to edit Master text styles</a:t>
            </a:r>
          </a:p>
        </p:txBody>
      </p:sp>
      <p:sp>
        <p:nvSpPr>
          <p:cNvPr id="32" name="Text Placeholder 10"/>
          <p:cNvSpPr>
            <a:spLocks noGrp="1"/>
          </p:cNvSpPr>
          <p:nvPr>
            <p:ph type="body" sz="quarter" idx="19" hasCustomPrompt="1"/>
          </p:nvPr>
        </p:nvSpPr>
        <p:spPr>
          <a:xfrm>
            <a:off x="9155249" y="1023938"/>
            <a:ext cx="2169611" cy="1823412"/>
          </a:xfr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182880" bIns="45720" numCol="1" spcCol="0" rtlCol="0" fromWordArt="0" anchor="b" anchorCtr="0" forceAA="0" compatLnSpc="1">
            <a:prstTxWarp prst="textNoShape">
              <a:avLst/>
            </a:prstTxWarp>
            <a:noAutofit/>
          </a:bodyPr>
          <a:lstStyle>
            <a:lvl1pPr marL="0" indent="0">
              <a:buNone/>
              <a:defRPr lang="en-US" sz="1800" smtClean="0">
                <a:solidFill>
                  <a:schemeClr val="lt1"/>
                </a:solidFill>
                <a:latin typeface="Segoe UI Light"/>
                <a:cs typeface="Segoe UI Light"/>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lvl="0">
              <a:lnSpc>
                <a:spcPct val="80000"/>
              </a:lnSpc>
            </a:pPr>
            <a:r>
              <a:rPr lang="en-US" dirty="0" smtClean="0"/>
              <a:t>Header 5</a:t>
            </a:r>
          </a:p>
        </p:txBody>
      </p:sp>
      <p:sp>
        <p:nvSpPr>
          <p:cNvPr id="33" name="Text Placeholder 13"/>
          <p:cNvSpPr>
            <a:spLocks noGrp="1"/>
          </p:cNvSpPr>
          <p:nvPr>
            <p:ph type="body" sz="quarter" idx="20"/>
          </p:nvPr>
        </p:nvSpPr>
        <p:spPr>
          <a:xfrm>
            <a:off x="9155249" y="2886875"/>
            <a:ext cx="2169611" cy="3218149"/>
          </a:xfrm>
          <a:solidFill>
            <a:schemeClr val="bg1">
              <a:lumMod val="85000"/>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137160" rIns="182880" bIns="91440" numCol="1" spcCol="0" rtlCol="0" fromWordArt="0" anchor="t" anchorCtr="0" forceAA="0" compatLnSpc="1">
            <a:prstTxWarp prst="textNoShape">
              <a:avLst/>
            </a:prstTxWarp>
            <a:noAutofit/>
          </a:bodyPr>
          <a:lstStyle>
            <a:lvl1pPr marL="0" indent="0">
              <a:buNone/>
              <a:defRPr lang="en-US" sz="1200" smtClean="0">
                <a:solidFill>
                  <a:schemeClr val="tx1"/>
                </a:solidFill>
                <a:latin typeface="Segoe UI"/>
                <a:cs typeface="Segoe UI"/>
              </a:defRPr>
            </a:lvl1pPr>
            <a:lvl2pPr marL="171450" indent="0">
              <a:buNone/>
              <a:defRPr lang="en-US" sz="1600" smtClean="0">
                <a:solidFill>
                  <a:schemeClr val="tx1"/>
                </a:solidFill>
              </a:defRPr>
            </a:lvl2pPr>
            <a:lvl3pPr marL="685800" indent="0">
              <a:buNone/>
              <a:defRPr lang="en-US" sz="1600" smtClean="0">
                <a:solidFill>
                  <a:schemeClr val="tx1"/>
                </a:solidFill>
              </a:defRPr>
            </a:lvl3pPr>
            <a:lvl4pPr marL="1143000" indent="0">
              <a:buNone/>
              <a:defRPr lang="en-US" sz="1600" smtClean="0">
                <a:solidFill>
                  <a:schemeClr val="tx1"/>
                </a:solidFill>
              </a:defRPr>
            </a:lvl4pPr>
            <a:lvl5pPr marL="1600200" indent="0">
              <a:buNone/>
              <a:defRPr lang="en-US" sz="1600">
                <a:solidFill>
                  <a:schemeClr val="tx1"/>
                </a:solidFill>
              </a:defRPr>
            </a:lvl5pPr>
          </a:lstStyle>
          <a:p>
            <a:pPr marL="0" lvl="0">
              <a:lnSpc>
                <a:spcPct val="90000"/>
              </a:lnSpc>
              <a:spcAft>
                <a:spcPts val="2400"/>
              </a:spcAft>
            </a:pPr>
            <a:r>
              <a:rPr lang="en-US" dirty="0" smtClean="0"/>
              <a:t>Click to edit Master text styles</a:t>
            </a:r>
          </a:p>
        </p:txBody>
      </p:sp>
      <p:sp>
        <p:nvSpPr>
          <p:cNvPr id="34" name="Picture Placeholder 4"/>
          <p:cNvSpPr>
            <a:spLocks noGrp="1"/>
          </p:cNvSpPr>
          <p:nvPr>
            <p:ph type="pic" sz="quarter" idx="21" hasCustomPrompt="1"/>
          </p:nvPr>
        </p:nvSpPr>
        <p:spPr>
          <a:xfrm>
            <a:off x="274639" y="1023938"/>
            <a:ext cx="2166902" cy="1822354"/>
          </a:xfrm>
        </p:spPr>
        <p:txBody>
          <a:bodyPr>
            <a:normAutofit/>
          </a:bodyPr>
          <a:lstStyle>
            <a:lvl1pPr marL="0" indent="0">
              <a:buNone/>
              <a:defRPr sz="1800">
                <a:solidFill>
                  <a:schemeClr val="bg1"/>
                </a:solidFill>
              </a:defRPr>
            </a:lvl1pPr>
          </a:lstStyle>
          <a:p>
            <a:r>
              <a:rPr lang="en-US" dirty="0" smtClean="0"/>
              <a:t>Iconography</a:t>
            </a:r>
            <a:endParaRPr lang="en-US" dirty="0"/>
          </a:p>
        </p:txBody>
      </p:sp>
      <p:sp>
        <p:nvSpPr>
          <p:cNvPr id="35" name="Picture Placeholder 4"/>
          <p:cNvSpPr>
            <a:spLocks noGrp="1"/>
          </p:cNvSpPr>
          <p:nvPr>
            <p:ph type="pic" sz="quarter" idx="22" hasCustomPrompt="1"/>
          </p:nvPr>
        </p:nvSpPr>
        <p:spPr>
          <a:xfrm>
            <a:off x="2488412" y="1023938"/>
            <a:ext cx="2166902" cy="1822354"/>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a:solidFill>
                  <a:schemeClr val="bg1"/>
                </a:solidFill>
              </a:defRPr>
            </a:lvl1pPr>
          </a:lstStyle>
          <a:p>
            <a:r>
              <a:rPr lang="en-US" dirty="0" smtClean="0"/>
              <a:t>Iconography</a:t>
            </a:r>
          </a:p>
          <a:p>
            <a:endParaRPr lang="en-US" dirty="0"/>
          </a:p>
        </p:txBody>
      </p:sp>
      <p:sp>
        <p:nvSpPr>
          <p:cNvPr id="36" name="Picture Placeholder 4"/>
          <p:cNvSpPr>
            <a:spLocks noGrp="1"/>
          </p:cNvSpPr>
          <p:nvPr>
            <p:ph type="pic" sz="quarter" idx="23" hasCustomPrompt="1"/>
          </p:nvPr>
        </p:nvSpPr>
        <p:spPr>
          <a:xfrm>
            <a:off x="4716136" y="1023938"/>
            <a:ext cx="2166902" cy="1822354"/>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a:solidFill>
                  <a:schemeClr val="bg1"/>
                </a:solidFill>
              </a:defRPr>
            </a:lvl1pPr>
          </a:lstStyle>
          <a:p>
            <a:r>
              <a:rPr lang="en-US" dirty="0" smtClean="0"/>
              <a:t>Iconography</a:t>
            </a:r>
          </a:p>
          <a:p>
            <a:endParaRPr lang="en-US" dirty="0"/>
          </a:p>
        </p:txBody>
      </p:sp>
      <p:sp>
        <p:nvSpPr>
          <p:cNvPr id="37" name="Picture Placeholder 4"/>
          <p:cNvSpPr>
            <a:spLocks noGrp="1"/>
          </p:cNvSpPr>
          <p:nvPr>
            <p:ph type="pic" sz="quarter" idx="24" hasCustomPrompt="1"/>
          </p:nvPr>
        </p:nvSpPr>
        <p:spPr>
          <a:xfrm>
            <a:off x="6937047" y="1024996"/>
            <a:ext cx="2166902" cy="1822354"/>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a:solidFill>
                  <a:schemeClr val="bg1"/>
                </a:solidFill>
              </a:defRPr>
            </a:lvl1pPr>
          </a:lstStyle>
          <a:p>
            <a:r>
              <a:rPr lang="en-US" dirty="0" smtClean="0"/>
              <a:t>Iconography</a:t>
            </a:r>
          </a:p>
          <a:p>
            <a:endParaRPr lang="en-US" dirty="0"/>
          </a:p>
        </p:txBody>
      </p:sp>
      <p:sp>
        <p:nvSpPr>
          <p:cNvPr id="38" name="Picture Placeholder 4"/>
          <p:cNvSpPr>
            <a:spLocks noGrp="1"/>
          </p:cNvSpPr>
          <p:nvPr>
            <p:ph type="pic" sz="quarter" idx="25" hasCustomPrompt="1"/>
          </p:nvPr>
        </p:nvSpPr>
        <p:spPr>
          <a:xfrm>
            <a:off x="9157957" y="1024996"/>
            <a:ext cx="2166902" cy="1822354"/>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a:solidFill>
                  <a:schemeClr val="bg1"/>
                </a:solidFill>
              </a:defRPr>
            </a:lvl1pPr>
          </a:lstStyle>
          <a:p>
            <a:r>
              <a:rPr lang="en-US" dirty="0" smtClean="0"/>
              <a:t>Iconography</a:t>
            </a:r>
          </a:p>
          <a:p>
            <a:endParaRPr lang="en-US" dirty="0"/>
          </a:p>
        </p:txBody>
      </p:sp>
      <p:pic>
        <p:nvPicPr>
          <p:cNvPr id="22" name="Picture 21" descr="MSFT_logo_rgb_C-Gray_D.png"/>
          <p:cNvPicPr>
            <a:picLocks noChangeAspect="1"/>
          </p:cNvPicPr>
          <p:nvPr userDrawn="1"/>
        </p:nvPicPr>
        <p:blipFill>
          <a:blip r:embed="rId2"/>
          <a:stretch>
            <a:fillRect/>
          </a:stretch>
        </p:blipFill>
        <p:spPr>
          <a:xfrm>
            <a:off x="10500988" y="6368505"/>
            <a:ext cx="1902281" cy="699646"/>
          </a:xfrm>
          <a:prstGeom prst="rect">
            <a:avLst/>
          </a:prstGeom>
        </p:spPr>
      </p:pic>
      <p:sp>
        <p:nvSpPr>
          <p:cNvPr id="23" name="Rectangle 22"/>
          <p:cNvSpPr/>
          <p:nvPr userDrawn="1"/>
        </p:nvSpPr>
        <p:spPr bwMode="auto">
          <a:xfrm>
            <a:off x="274638" y="6477549"/>
            <a:ext cx="10058401" cy="5169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9" name="Picture 38" descr="Technology Roadmap Event White Horizontal w Tagline Large.png"/>
          <p:cNvPicPr>
            <a:picLocks noChangeAspect="1"/>
          </p:cNvPicPr>
          <p:nvPr userDrawn="1"/>
        </p:nvPicPr>
        <p:blipFill>
          <a:blip r:embed="rId3"/>
          <a:stretch>
            <a:fillRect/>
          </a:stretch>
        </p:blipFill>
        <p:spPr>
          <a:xfrm>
            <a:off x="409371" y="6510279"/>
            <a:ext cx="3269690" cy="471153"/>
          </a:xfrm>
          <a:prstGeom prst="rect">
            <a:avLst/>
          </a:prstGeom>
        </p:spPr>
      </p:pic>
    </p:spTree>
    <p:extLst>
      <p:ext uri="{BB962C8B-B14F-4D97-AF65-F5344CB8AC3E}">
        <p14:creationId xmlns:p14="http://schemas.microsoft.com/office/powerpoint/2010/main" val="8661239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6041950"/>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4" name="Title 1"/>
          <p:cNvSpPr txBox="1">
            <a:spLocks/>
          </p:cNvSpPr>
          <p:nvPr userDrawn="1"/>
        </p:nvSpPr>
        <p:spPr>
          <a:xfrm>
            <a:off x="274639" y="262323"/>
            <a:ext cx="10969943" cy="690562"/>
          </a:xfrm>
          <a:prstGeom prst="rect">
            <a:avLst/>
          </a:prstGeom>
        </p:spPr>
        <p:txBody>
          <a:bodyPr vert="horz">
            <a:normAutofit/>
          </a:bodyPr>
          <a:lstStyle>
            <a:lvl1pPr>
              <a:defRPr>
                <a:solidFill>
                  <a:schemeClr val="accent5">
                    <a:lumMod val="75000"/>
                  </a:schemeClr>
                </a:solidFill>
              </a:defRPr>
            </a:lvl1pPr>
          </a:lstStyle>
          <a:p>
            <a:pPr defTabSz="457200">
              <a:spcBef>
                <a:spcPct val="0"/>
              </a:spcBef>
              <a:defRPr/>
            </a:pPr>
            <a:r>
              <a:rPr lang="en-US" sz="3200" dirty="0" smtClean="0">
                <a:solidFill>
                  <a:srgbClr val="505050"/>
                </a:solidFill>
                <a:latin typeface="Segoe UI Light"/>
                <a:ea typeface="+mj-ea"/>
                <a:cs typeface="+mj-cs"/>
              </a:rPr>
              <a:t>Click to edit Master title style</a:t>
            </a:r>
            <a:endParaRPr lang="en-US" sz="3200" dirty="0">
              <a:solidFill>
                <a:srgbClr val="505050"/>
              </a:solidFill>
              <a:latin typeface="Segoe UI Light"/>
              <a:ea typeface="+mj-ea"/>
              <a:cs typeface="+mj-cs"/>
            </a:endParaRPr>
          </a:p>
        </p:txBody>
      </p:sp>
      <p:sp>
        <p:nvSpPr>
          <p:cNvPr id="19" name="Text Placeholder 10"/>
          <p:cNvSpPr>
            <a:spLocks noGrp="1"/>
          </p:cNvSpPr>
          <p:nvPr>
            <p:ph type="body" sz="quarter" idx="10" hasCustomPrompt="1"/>
          </p:nvPr>
        </p:nvSpPr>
        <p:spPr>
          <a:xfrm>
            <a:off x="274638" y="1023938"/>
            <a:ext cx="5417256" cy="635000"/>
          </a:xfr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lvl1pPr marL="0" indent="0">
              <a:buNone/>
              <a:defRPr lang="en-US" sz="2800" smtClean="0">
                <a:solidFill>
                  <a:schemeClr val="lt1"/>
                </a:solidFill>
                <a:latin typeface="Segoe UI Light"/>
                <a:cs typeface="Segoe UI Light"/>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lvl="0">
              <a:lnSpc>
                <a:spcPct val="80000"/>
              </a:lnSpc>
            </a:pPr>
            <a:r>
              <a:rPr lang="en-US" dirty="0" smtClean="0"/>
              <a:t>Header 1</a:t>
            </a:r>
          </a:p>
        </p:txBody>
      </p:sp>
      <p:sp>
        <p:nvSpPr>
          <p:cNvPr id="20" name="Text Placeholder 10"/>
          <p:cNvSpPr>
            <a:spLocks noGrp="1"/>
          </p:cNvSpPr>
          <p:nvPr>
            <p:ph type="body" sz="quarter" idx="11" hasCustomPrompt="1"/>
          </p:nvPr>
        </p:nvSpPr>
        <p:spPr>
          <a:xfrm>
            <a:off x="5743194" y="1023938"/>
            <a:ext cx="5417256" cy="635000"/>
          </a:xfr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lvl1pPr marL="0" indent="0">
              <a:buNone/>
              <a:defRPr lang="en-US" sz="2800" dirty="0" smtClean="0">
                <a:latin typeface="Segoe UI Light"/>
                <a:cs typeface="Segoe UI Light"/>
              </a:defRPr>
            </a:lvl1pPr>
          </a:lstStyle>
          <a:p>
            <a:pPr marL="0" lvl="0">
              <a:lnSpc>
                <a:spcPct val="80000"/>
              </a:lnSpc>
            </a:pPr>
            <a:r>
              <a:rPr lang="en-US" dirty="0" smtClean="0"/>
              <a:t>Header 2</a:t>
            </a:r>
          </a:p>
        </p:txBody>
      </p:sp>
      <p:sp>
        <p:nvSpPr>
          <p:cNvPr id="21" name="Text Placeholder 13"/>
          <p:cNvSpPr>
            <a:spLocks noGrp="1"/>
          </p:cNvSpPr>
          <p:nvPr>
            <p:ph type="body" sz="quarter" idx="12"/>
          </p:nvPr>
        </p:nvSpPr>
        <p:spPr>
          <a:xfrm>
            <a:off x="274638" y="1709738"/>
            <a:ext cx="5417256" cy="4395815"/>
          </a:xfrm>
          <a:solidFill>
            <a:schemeClr val="bg1">
              <a:lumMod val="85000"/>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137160" rIns="182880" bIns="91440" numCol="1" spcCol="0" rtlCol="0" fromWordArt="0" anchor="t" anchorCtr="0" forceAA="0" compatLnSpc="1">
            <a:prstTxWarp prst="textNoShape">
              <a:avLst/>
            </a:prstTxWarp>
            <a:noAutofit/>
          </a:bodyPr>
          <a:lstStyle>
            <a:lvl1pPr>
              <a:defRPr lang="en-US" sz="1800" smtClean="0">
                <a:solidFill>
                  <a:schemeClr val="tx1">
                    <a:lumMod val="75000"/>
                    <a:lumOff val="25000"/>
                  </a:schemeClr>
                </a:solidFill>
                <a:latin typeface="Segoe UI"/>
                <a:cs typeface="Segoe UI"/>
              </a:defRPr>
            </a:lvl1pPr>
            <a:lvl2pPr>
              <a:defRPr lang="en-US" sz="1800" smtClean="0">
                <a:solidFill>
                  <a:schemeClr val="tx1">
                    <a:lumMod val="75000"/>
                    <a:lumOff val="25000"/>
                  </a:schemeClr>
                </a:solidFill>
              </a:defRPr>
            </a:lvl2pPr>
            <a:lvl3pPr>
              <a:defRPr lang="en-US" sz="1800" smtClean="0">
                <a:solidFill>
                  <a:schemeClr val="tx1">
                    <a:lumMod val="75000"/>
                    <a:lumOff val="25000"/>
                  </a:schemeClr>
                </a:solidFill>
              </a:defRPr>
            </a:lvl3pPr>
            <a:lvl4pPr>
              <a:defRPr lang="en-US" sz="1800" smtClean="0">
                <a:solidFill>
                  <a:schemeClr val="tx1">
                    <a:lumMod val="75000"/>
                    <a:lumOff val="25000"/>
                  </a:schemeClr>
                </a:solidFill>
              </a:defRPr>
            </a:lvl4pPr>
            <a:lvl5pPr>
              <a:defRPr lang="en-US" sz="1800">
                <a:solidFill>
                  <a:schemeClr val="tx1">
                    <a:lumMod val="75000"/>
                    <a:lumOff val="25000"/>
                  </a:schemeClr>
                </a:solidFill>
              </a:defRPr>
            </a:lvl5pPr>
          </a:lstStyle>
          <a:p>
            <a:pPr marL="0" lvl="0">
              <a:lnSpc>
                <a:spcPct val="90000"/>
              </a:lnSpc>
              <a:spcAft>
                <a:spcPts val="2400"/>
              </a:spcAft>
            </a:pPr>
            <a:r>
              <a:rPr lang="en-US" dirty="0" smtClean="0"/>
              <a:t>Click to edit Master text styles</a:t>
            </a:r>
          </a:p>
          <a:p>
            <a:pPr marL="457200" lvl="1"/>
            <a:r>
              <a:rPr lang="en-US" dirty="0" smtClean="0"/>
              <a:t>Second level</a:t>
            </a:r>
          </a:p>
          <a:p>
            <a:pPr marL="914400" lvl="2"/>
            <a:r>
              <a:rPr lang="en-US" dirty="0" smtClean="0"/>
              <a:t>Third level</a:t>
            </a:r>
          </a:p>
          <a:p>
            <a:pPr marL="1371600" lvl="3"/>
            <a:r>
              <a:rPr lang="en-US" dirty="0" smtClean="0"/>
              <a:t>Fourth level</a:t>
            </a:r>
          </a:p>
          <a:p>
            <a:pPr marL="1828800" lvl="4"/>
            <a:r>
              <a:rPr lang="en-US" dirty="0" smtClean="0"/>
              <a:t>Fifth level</a:t>
            </a:r>
            <a:endParaRPr lang="en-US" dirty="0"/>
          </a:p>
        </p:txBody>
      </p:sp>
      <p:sp>
        <p:nvSpPr>
          <p:cNvPr id="22" name="Text Placeholder 13"/>
          <p:cNvSpPr>
            <a:spLocks noGrp="1"/>
          </p:cNvSpPr>
          <p:nvPr>
            <p:ph type="body" sz="quarter" idx="13"/>
          </p:nvPr>
        </p:nvSpPr>
        <p:spPr>
          <a:xfrm>
            <a:off x="5743192" y="1709980"/>
            <a:ext cx="5417256" cy="4395815"/>
          </a:xfrm>
          <a:solidFill>
            <a:schemeClr val="bg1">
              <a:lumMod val="85000"/>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137160" rIns="182880" bIns="91440" numCol="1" spcCol="0" rtlCol="0" fromWordArt="0" anchor="t" anchorCtr="0" forceAA="0" compatLnSpc="1">
            <a:prstTxWarp prst="textNoShape">
              <a:avLst/>
            </a:prstTxWarp>
            <a:noAutofit/>
          </a:bodyPr>
          <a:lstStyle>
            <a:lvl1pPr>
              <a:defRPr lang="en-US" sz="1800" smtClean="0">
                <a:solidFill>
                  <a:schemeClr val="tx1">
                    <a:lumMod val="75000"/>
                    <a:lumOff val="25000"/>
                  </a:schemeClr>
                </a:solidFill>
                <a:latin typeface="Segoe UI"/>
                <a:cs typeface="Segoe UI"/>
              </a:defRPr>
            </a:lvl1pPr>
            <a:lvl2pPr>
              <a:defRPr lang="en-US" sz="1800" smtClean="0">
                <a:solidFill>
                  <a:schemeClr val="tx1">
                    <a:lumMod val="75000"/>
                    <a:lumOff val="25000"/>
                  </a:schemeClr>
                </a:solidFill>
              </a:defRPr>
            </a:lvl2pPr>
            <a:lvl3pPr>
              <a:defRPr lang="en-US" sz="1800" smtClean="0">
                <a:solidFill>
                  <a:schemeClr val="tx1">
                    <a:lumMod val="75000"/>
                    <a:lumOff val="25000"/>
                  </a:schemeClr>
                </a:solidFill>
              </a:defRPr>
            </a:lvl3pPr>
            <a:lvl4pPr>
              <a:defRPr lang="en-US" sz="1800" smtClean="0">
                <a:solidFill>
                  <a:schemeClr val="tx1">
                    <a:lumMod val="75000"/>
                    <a:lumOff val="25000"/>
                  </a:schemeClr>
                </a:solidFill>
              </a:defRPr>
            </a:lvl4pPr>
            <a:lvl5pPr>
              <a:defRPr lang="en-US" sz="1800">
                <a:solidFill>
                  <a:schemeClr val="tx1">
                    <a:lumMod val="75000"/>
                    <a:lumOff val="25000"/>
                  </a:schemeClr>
                </a:solidFill>
              </a:defRPr>
            </a:lvl5pPr>
          </a:lstStyle>
          <a:p>
            <a:pPr marL="0" lvl="0">
              <a:lnSpc>
                <a:spcPct val="90000"/>
              </a:lnSpc>
              <a:spcAft>
                <a:spcPts val="2400"/>
              </a:spcAft>
            </a:pPr>
            <a:r>
              <a:rPr lang="en-US" dirty="0" smtClean="0"/>
              <a:t>Click to edit Master text styles</a:t>
            </a:r>
          </a:p>
          <a:p>
            <a:pPr marL="457200" lvl="1"/>
            <a:r>
              <a:rPr lang="en-US" dirty="0" smtClean="0"/>
              <a:t>Second level</a:t>
            </a:r>
          </a:p>
          <a:p>
            <a:pPr marL="914400" lvl="2"/>
            <a:r>
              <a:rPr lang="en-US" dirty="0" smtClean="0"/>
              <a:t>Third level</a:t>
            </a:r>
          </a:p>
          <a:p>
            <a:pPr marL="1371600" lvl="3"/>
            <a:r>
              <a:rPr lang="en-US" dirty="0" smtClean="0"/>
              <a:t>Fourth level</a:t>
            </a:r>
          </a:p>
          <a:p>
            <a:pPr marL="1828800" lvl="4"/>
            <a:r>
              <a:rPr lang="en-US" dirty="0" smtClean="0"/>
              <a:t>Fifth level</a:t>
            </a:r>
            <a:endParaRPr lang="en-US" dirty="0"/>
          </a:p>
        </p:txBody>
      </p:sp>
      <p:pic>
        <p:nvPicPr>
          <p:cNvPr id="11" name="Picture 10" descr="MSFT_logo_rgb_C-Gray_D.png"/>
          <p:cNvPicPr>
            <a:picLocks noChangeAspect="1"/>
          </p:cNvPicPr>
          <p:nvPr userDrawn="1"/>
        </p:nvPicPr>
        <p:blipFill>
          <a:blip r:embed="rId2"/>
          <a:stretch>
            <a:fillRect/>
          </a:stretch>
        </p:blipFill>
        <p:spPr>
          <a:xfrm>
            <a:off x="10500988" y="6368505"/>
            <a:ext cx="1902281" cy="699646"/>
          </a:xfrm>
          <a:prstGeom prst="rect">
            <a:avLst/>
          </a:prstGeom>
        </p:spPr>
      </p:pic>
      <p:sp>
        <p:nvSpPr>
          <p:cNvPr id="12" name="Rectangle 11"/>
          <p:cNvSpPr/>
          <p:nvPr userDrawn="1"/>
        </p:nvSpPr>
        <p:spPr bwMode="auto">
          <a:xfrm>
            <a:off x="274638" y="6477549"/>
            <a:ext cx="10058401" cy="5169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3" name="Picture 12" descr="Technology Roadmap Event White Horizontal w Tagline Large.png"/>
          <p:cNvPicPr>
            <a:picLocks noChangeAspect="1"/>
          </p:cNvPicPr>
          <p:nvPr userDrawn="1"/>
        </p:nvPicPr>
        <p:blipFill>
          <a:blip r:embed="rId3"/>
          <a:stretch>
            <a:fillRect/>
          </a:stretch>
        </p:blipFill>
        <p:spPr>
          <a:xfrm>
            <a:off x="409371" y="6510279"/>
            <a:ext cx="3269690" cy="471153"/>
          </a:xfrm>
          <a:prstGeom prst="rect">
            <a:avLst/>
          </a:prstGeom>
        </p:spPr>
      </p:pic>
    </p:spTree>
    <p:extLst>
      <p:ext uri="{BB962C8B-B14F-4D97-AF65-F5344CB8AC3E}">
        <p14:creationId xmlns:p14="http://schemas.microsoft.com/office/powerpoint/2010/main" val="14467137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4" name="Title 1"/>
          <p:cNvSpPr txBox="1">
            <a:spLocks/>
          </p:cNvSpPr>
          <p:nvPr userDrawn="1"/>
        </p:nvSpPr>
        <p:spPr>
          <a:xfrm>
            <a:off x="274639" y="262323"/>
            <a:ext cx="10969943" cy="690562"/>
          </a:xfrm>
          <a:prstGeom prst="rect">
            <a:avLst/>
          </a:prstGeom>
        </p:spPr>
        <p:txBody>
          <a:bodyPr vert="horz">
            <a:normAutofit/>
          </a:bodyPr>
          <a:lstStyle>
            <a:lvl1pPr>
              <a:defRPr>
                <a:solidFill>
                  <a:schemeClr val="accent5">
                    <a:lumMod val="75000"/>
                  </a:schemeClr>
                </a:solidFill>
              </a:defRPr>
            </a:lvl1pPr>
          </a:lstStyle>
          <a:p>
            <a:pPr defTabSz="457200">
              <a:spcBef>
                <a:spcPct val="0"/>
              </a:spcBef>
              <a:defRPr/>
            </a:pPr>
            <a:r>
              <a:rPr lang="en-US" sz="3200" dirty="0" smtClean="0">
                <a:solidFill>
                  <a:srgbClr val="505050"/>
                </a:solidFill>
                <a:latin typeface="Segoe UI Light"/>
                <a:ea typeface="+mj-ea"/>
                <a:cs typeface="+mj-cs"/>
              </a:rPr>
              <a:t>Click to edit Master title style</a:t>
            </a:r>
            <a:endParaRPr lang="en-US" sz="3200" dirty="0">
              <a:solidFill>
                <a:srgbClr val="505050"/>
              </a:solidFill>
              <a:latin typeface="Segoe UI Light"/>
              <a:ea typeface="+mj-ea"/>
              <a:cs typeface="+mj-cs"/>
            </a:endParaRPr>
          </a:p>
        </p:txBody>
      </p:sp>
      <p:sp>
        <p:nvSpPr>
          <p:cNvPr id="8" name="Text Placeholder 10"/>
          <p:cNvSpPr>
            <a:spLocks noGrp="1"/>
          </p:cNvSpPr>
          <p:nvPr>
            <p:ph type="body" sz="quarter" idx="10" hasCustomPrompt="1"/>
          </p:nvPr>
        </p:nvSpPr>
        <p:spPr>
          <a:xfrm>
            <a:off x="274638" y="1023938"/>
            <a:ext cx="3641662" cy="635000"/>
          </a:xfr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lvl1pPr marL="0" indent="0">
              <a:buNone/>
              <a:defRPr lang="en-US" sz="2800" smtClean="0">
                <a:solidFill>
                  <a:schemeClr val="lt1"/>
                </a:solidFill>
                <a:latin typeface="Segoe UI Light"/>
                <a:cs typeface="Segoe UI Light"/>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lvl="0">
              <a:lnSpc>
                <a:spcPct val="80000"/>
              </a:lnSpc>
            </a:pPr>
            <a:r>
              <a:rPr lang="en-US" dirty="0" smtClean="0"/>
              <a:t>Header 1</a:t>
            </a:r>
          </a:p>
        </p:txBody>
      </p:sp>
      <p:sp>
        <p:nvSpPr>
          <p:cNvPr id="9" name="Text Placeholder 13"/>
          <p:cNvSpPr>
            <a:spLocks noGrp="1"/>
          </p:cNvSpPr>
          <p:nvPr>
            <p:ph type="body" sz="quarter" idx="12"/>
          </p:nvPr>
        </p:nvSpPr>
        <p:spPr>
          <a:xfrm>
            <a:off x="274638" y="1709738"/>
            <a:ext cx="3641662" cy="4395815"/>
          </a:xfrm>
          <a:solidFill>
            <a:schemeClr val="bg1">
              <a:lumMod val="85000"/>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137160" rIns="182880" bIns="91440" numCol="1" spcCol="0" rtlCol="0" fromWordArt="0" anchor="t" anchorCtr="0" forceAA="0" compatLnSpc="1">
            <a:prstTxWarp prst="textNoShape">
              <a:avLst/>
            </a:prstTxWarp>
            <a:noAutofit/>
          </a:bodyPr>
          <a:lstStyle>
            <a:lvl1pPr>
              <a:defRPr lang="en-US" sz="1600" smtClean="0">
                <a:solidFill>
                  <a:schemeClr val="tx1">
                    <a:lumMod val="75000"/>
                    <a:lumOff val="25000"/>
                  </a:schemeClr>
                </a:solidFill>
                <a:latin typeface="Segoe UI"/>
                <a:cs typeface="Segoe UI"/>
              </a:defRPr>
            </a:lvl1pPr>
            <a:lvl2pPr>
              <a:defRPr lang="en-US" sz="1600" smtClean="0">
                <a:solidFill>
                  <a:schemeClr val="tx1">
                    <a:lumMod val="75000"/>
                    <a:lumOff val="25000"/>
                  </a:schemeClr>
                </a:solidFill>
              </a:defRPr>
            </a:lvl2pPr>
            <a:lvl3pPr>
              <a:defRPr lang="en-US" sz="1600" smtClean="0">
                <a:solidFill>
                  <a:schemeClr val="tx1">
                    <a:lumMod val="75000"/>
                    <a:lumOff val="25000"/>
                  </a:schemeClr>
                </a:solidFill>
              </a:defRPr>
            </a:lvl3pPr>
            <a:lvl4pPr>
              <a:defRPr lang="en-US" sz="1600" smtClean="0">
                <a:solidFill>
                  <a:schemeClr val="tx1">
                    <a:lumMod val="75000"/>
                    <a:lumOff val="25000"/>
                  </a:schemeClr>
                </a:solidFill>
              </a:defRPr>
            </a:lvl4pPr>
            <a:lvl5pPr>
              <a:defRPr lang="en-US" sz="1600">
                <a:solidFill>
                  <a:schemeClr val="tx1">
                    <a:lumMod val="75000"/>
                    <a:lumOff val="25000"/>
                  </a:schemeClr>
                </a:solidFill>
              </a:defRPr>
            </a:lvl5pPr>
          </a:lstStyle>
          <a:p>
            <a:pPr marL="0" lvl="0">
              <a:lnSpc>
                <a:spcPct val="90000"/>
              </a:lnSpc>
              <a:spcAft>
                <a:spcPts val="2400"/>
              </a:spcAft>
            </a:pPr>
            <a:r>
              <a:rPr lang="en-US" dirty="0" smtClean="0"/>
              <a:t>Click to edit Master text styles</a:t>
            </a:r>
          </a:p>
          <a:p>
            <a:pPr marL="457200" lvl="1"/>
            <a:r>
              <a:rPr lang="en-US" dirty="0" smtClean="0"/>
              <a:t>Second level</a:t>
            </a:r>
          </a:p>
          <a:p>
            <a:pPr marL="914400" lvl="2"/>
            <a:r>
              <a:rPr lang="en-US" dirty="0" smtClean="0"/>
              <a:t>Third level</a:t>
            </a:r>
          </a:p>
          <a:p>
            <a:pPr marL="1371600" lvl="3"/>
            <a:r>
              <a:rPr lang="en-US" dirty="0" smtClean="0"/>
              <a:t>Fourth level</a:t>
            </a:r>
          </a:p>
          <a:p>
            <a:pPr marL="1828800" lvl="4"/>
            <a:r>
              <a:rPr lang="en-US" dirty="0" smtClean="0"/>
              <a:t>Fifth level</a:t>
            </a:r>
            <a:endParaRPr lang="en-US" dirty="0"/>
          </a:p>
        </p:txBody>
      </p:sp>
      <p:sp>
        <p:nvSpPr>
          <p:cNvPr id="10" name="Text Placeholder 10"/>
          <p:cNvSpPr>
            <a:spLocks noGrp="1"/>
          </p:cNvSpPr>
          <p:nvPr>
            <p:ph type="body" sz="quarter" idx="13" hasCustomPrompt="1"/>
          </p:nvPr>
        </p:nvSpPr>
        <p:spPr>
          <a:xfrm>
            <a:off x="3961258" y="1023938"/>
            <a:ext cx="3596703" cy="635000"/>
          </a:xfr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lvl1pPr marL="0" indent="0">
              <a:buNone/>
              <a:defRPr lang="en-US" sz="2800" smtClean="0">
                <a:solidFill>
                  <a:schemeClr val="lt1"/>
                </a:solidFill>
                <a:latin typeface="Segoe UI Light"/>
                <a:cs typeface="Segoe UI Light"/>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lvl="0">
              <a:lnSpc>
                <a:spcPct val="80000"/>
              </a:lnSpc>
            </a:pPr>
            <a:r>
              <a:rPr lang="en-US" dirty="0" smtClean="0"/>
              <a:t>Header 2</a:t>
            </a:r>
          </a:p>
        </p:txBody>
      </p:sp>
      <p:sp>
        <p:nvSpPr>
          <p:cNvPr id="11" name="Text Placeholder 13"/>
          <p:cNvSpPr>
            <a:spLocks noGrp="1"/>
          </p:cNvSpPr>
          <p:nvPr>
            <p:ph type="body" sz="quarter" idx="14"/>
          </p:nvPr>
        </p:nvSpPr>
        <p:spPr>
          <a:xfrm>
            <a:off x="3961258" y="1709738"/>
            <a:ext cx="3596703" cy="4395815"/>
          </a:xfrm>
          <a:solidFill>
            <a:schemeClr val="bg1">
              <a:lumMod val="85000"/>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137160" rIns="182880" bIns="91440" numCol="1" spcCol="0" rtlCol="0" fromWordArt="0" anchor="t" anchorCtr="0" forceAA="0" compatLnSpc="1">
            <a:prstTxWarp prst="textNoShape">
              <a:avLst/>
            </a:prstTxWarp>
            <a:noAutofit/>
          </a:bodyPr>
          <a:lstStyle>
            <a:lvl1pPr>
              <a:defRPr lang="en-US" sz="1600" smtClean="0">
                <a:solidFill>
                  <a:schemeClr val="tx1">
                    <a:lumMod val="75000"/>
                    <a:lumOff val="25000"/>
                  </a:schemeClr>
                </a:solidFill>
                <a:latin typeface="Segoe UI"/>
                <a:cs typeface="Segoe UI"/>
              </a:defRPr>
            </a:lvl1pPr>
            <a:lvl2pPr>
              <a:defRPr lang="en-US" sz="1600" smtClean="0">
                <a:solidFill>
                  <a:schemeClr val="tx1">
                    <a:lumMod val="75000"/>
                    <a:lumOff val="25000"/>
                  </a:schemeClr>
                </a:solidFill>
              </a:defRPr>
            </a:lvl2pPr>
            <a:lvl3pPr>
              <a:defRPr lang="en-US" sz="1600" smtClean="0">
                <a:solidFill>
                  <a:schemeClr val="tx1">
                    <a:lumMod val="75000"/>
                    <a:lumOff val="25000"/>
                  </a:schemeClr>
                </a:solidFill>
              </a:defRPr>
            </a:lvl3pPr>
            <a:lvl4pPr>
              <a:defRPr lang="en-US" sz="1600" smtClean="0">
                <a:solidFill>
                  <a:schemeClr val="tx1">
                    <a:lumMod val="75000"/>
                    <a:lumOff val="25000"/>
                  </a:schemeClr>
                </a:solidFill>
              </a:defRPr>
            </a:lvl4pPr>
            <a:lvl5pPr>
              <a:defRPr lang="en-US" sz="1600">
                <a:solidFill>
                  <a:schemeClr val="tx1">
                    <a:lumMod val="75000"/>
                    <a:lumOff val="25000"/>
                  </a:schemeClr>
                </a:solidFill>
              </a:defRPr>
            </a:lvl5pPr>
          </a:lstStyle>
          <a:p>
            <a:pPr marL="0" lvl="0">
              <a:lnSpc>
                <a:spcPct val="90000"/>
              </a:lnSpc>
              <a:spcAft>
                <a:spcPts val="2400"/>
              </a:spcAft>
            </a:pPr>
            <a:r>
              <a:rPr lang="en-US" dirty="0" smtClean="0"/>
              <a:t>Click to edit Master text styles</a:t>
            </a:r>
          </a:p>
          <a:p>
            <a:pPr marL="457200" lvl="1"/>
            <a:r>
              <a:rPr lang="en-US" dirty="0" smtClean="0"/>
              <a:t>Second level</a:t>
            </a:r>
          </a:p>
          <a:p>
            <a:pPr marL="914400" lvl="2"/>
            <a:r>
              <a:rPr lang="en-US" dirty="0" smtClean="0"/>
              <a:t>Third level</a:t>
            </a:r>
          </a:p>
          <a:p>
            <a:pPr marL="1371600" lvl="3"/>
            <a:r>
              <a:rPr lang="en-US" dirty="0" smtClean="0"/>
              <a:t>Fourth level</a:t>
            </a:r>
          </a:p>
          <a:p>
            <a:pPr marL="1828800" lvl="4"/>
            <a:r>
              <a:rPr lang="en-US" dirty="0" smtClean="0"/>
              <a:t>Fifth level</a:t>
            </a:r>
            <a:endParaRPr lang="en-US" dirty="0"/>
          </a:p>
        </p:txBody>
      </p:sp>
      <p:sp>
        <p:nvSpPr>
          <p:cNvPr id="12" name="Text Placeholder 10"/>
          <p:cNvSpPr>
            <a:spLocks noGrp="1"/>
          </p:cNvSpPr>
          <p:nvPr>
            <p:ph type="body" sz="quarter" idx="15" hasCustomPrompt="1"/>
          </p:nvPr>
        </p:nvSpPr>
        <p:spPr>
          <a:xfrm>
            <a:off x="7602919" y="1023938"/>
            <a:ext cx="3641661" cy="635000"/>
          </a:xfr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lvl1pPr marL="0" indent="0">
              <a:buNone/>
              <a:defRPr lang="en-US" sz="2800" smtClean="0">
                <a:solidFill>
                  <a:schemeClr val="lt1"/>
                </a:solidFill>
                <a:latin typeface="Segoe UI Light"/>
                <a:cs typeface="Segoe UI Light"/>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lvl="0">
              <a:lnSpc>
                <a:spcPct val="80000"/>
              </a:lnSpc>
            </a:pPr>
            <a:r>
              <a:rPr lang="en-US" dirty="0" smtClean="0"/>
              <a:t>Header 3</a:t>
            </a:r>
          </a:p>
        </p:txBody>
      </p:sp>
      <p:sp>
        <p:nvSpPr>
          <p:cNvPr id="13" name="Text Placeholder 13"/>
          <p:cNvSpPr>
            <a:spLocks noGrp="1"/>
          </p:cNvSpPr>
          <p:nvPr>
            <p:ph type="body" sz="quarter" idx="16"/>
          </p:nvPr>
        </p:nvSpPr>
        <p:spPr>
          <a:xfrm>
            <a:off x="7602919" y="1709738"/>
            <a:ext cx="3641661" cy="4395815"/>
          </a:xfrm>
          <a:solidFill>
            <a:schemeClr val="bg1">
              <a:lumMod val="85000"/>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137160" rIns="182880" bIns="91440" numCol="1" spcCol="0" rtlCol="0" fromWordArt="0" anchor="t" anchorCtr="0" forceAA="0" compatLnSpc="1">
            <a:prstTxWarp prst="textNoShape">
              <a:avLst/>
            </a:prstTxWarp>
            <a:noAutofit/>
          </a:bodyPr>
          <a:lstStyle>
            <a:lvl1pPr>
              <a:defRPr lang="en-US" sz="1600" smtClean="0">
                <a:solidFill>
                  <a:schemeClr val="tx1">
                    <a:lumMod val="75000"/>
                    <a:lumOff val="25000"/>
                  </a:schemeClr>
                </a:solidFill>
                <a:latin typeface="Segoe UI"/>
                <a:cs typeface="Segoe UI"/>
              </a:defRPr>
            </a:lvl1pPr>
            <a:lvl2pPr>
              <a:defRPr lang="en-US" sz="1600" smtClean="0">
                <a:solidFill>
                  <a:schemeClr val="tx1">
                    <a:lumMod val="75000"/>
                    <a:lumOff val="25000"/>
                  </a:schemeClr>
                </a:solidFill>
              </a:defRPr>
            </a:lvl2pPr>
            <a:lvl3pPr>
              <a:defRPr lang="en-US" sz="1600" smtClean="0">
                <a:solidFill>
                  <a:schemeClr val="tx1">
                    <a:lumMod val="75000"/>
                    <a:lumOff val="25000"/>
                  </a:schemeClr>
                </a:solidFill>
              </a:defRPr>
            </a:lvl3pPr>
            <a:lvl4pPr>
              <a:defRPr lang="en-US" sz="1600" smtClean="0">
                <a:solidFill>
                  <a:schemeClr val="tx1">
                    <a:lumMod val="75000"/>
                    <a:lumOff val="25000"/>
                  </a:schemeClr>
                </a:solidFill>
              </a:defRPr>
            </a:lvl4pPr>
            <a:lvl5pPr>
              <a:defRPr lang="en-US" sz="1600">
                <a:solidFill>
                  <a:schemeClr val="tx1">
                    <a:lumMod val="75000"/>
                    <a:lumOff val="25000"/>
                  </a:schemeClr>
                </a:solidFill>
              </a:defRPr>
            </a:lvl5pPr>
          </a:lstStyle>
          <a:p>
            <a:pPr marL="0" lvl="0">
              <a:lnSpc>
                <a:spcPct val="90000"/>
              </a:lnSpc>
              <a:spcAft>
                <a:spcPts val="2400"/>
              </a:spcAft>
            </a:pPr>
            <a:r>
              <a:rPr lang="en-US" dirty="0" smtClean="0"/>
              <a:t>Click to edit Master text styles</a:t>
            </a:r>
          </a:p>
          <a:p>
            <a:pPr marL="457200" lvl="1"/>
            <a:r>
              <a:rPr lang="en-US" dirty="0" smtClean="0"/>
              <a:t>Second level</a:t>
            </a:r>
          </a:p>
          <a:p>
            <a:pPr marL="914400" lvl="2"/>
            <a:r>
              <a:rPr lang="en-US" dirty="0" smtClean="0"/>
              <a:t>Third level</a:t>
            </a:r>
          </a:p>
          <a:p>
            <a:pPr marL="1371600" lvl="3"/>
            <a:r>
              <a:rPr lang="en-US" dirty="0" smtClean="0"/>
              <a:t>Fourth level</a:t>
            </a:r>
          </a:p>
          <a:p>
            <a:pPr marL="1828800" lvl="4"/>
            <a:r>
              <a:rPr lang="en-US" dirty="0" smtClean="0"/>
              <a:t>Fifth level</a:t>
            </a:r>
            <a:endParaRPr lang="en-US" dirty="0"/>
          </a:p>
        </p:txBody>
      </p:sp>
      <p:pic>
        <p:nvPicPr>
          <p:cNvPr id="17" name="Picture 16" descr="MSFT_logo_rgb_C-Gray_D.png"/>
          <p:cNvPicPr>
            <a:picLocks noChangeAspect="1"/>
          </p:cNvPicPr>
          <p:nvPr userDrawn="1"/>
        </p:nvPicPr>
        <p:blipFill>
          <a:blip r:embed="rId2"/>
          <a:stretch>
            <a:fillRect/>
          </a:stretch>
        </p:blipFill>
        <p:spPr>
          <a:xfrm>
            <a:off x="10500988" y="6368505"/>
            <a:ext cx="1902281" cy="699646"/>
          </a:xfrm>
          <a:prstGeom prst="rect">
            <a:avLst/>
          </a:prstGeom>
        </p:spPr>
      </p:pic>
      <p:sp>
        <p:nvSpPr>
          <p:cNvPr id="18" name="Rectangle 17"/>
          <p:cNvSpPr/>
          <p:nvPr userDrawn="1"/>
        </p:nvSpPr>
        <p:spPr bwMode="auto">
          <a:xfrm>
            <a:off x="274638" y="6477549"/>
            <a:ext cx="10058401" cy="5169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9" name="Picture 18" descr="Technology Roadmap Event White Horizontal w Tagline Large.png"/>
          <p:cNvPicPr>
            <a:picLocks noChangeAspect="1"/>
          </p:cNvPicPr>
          <p:nvPr userDrawn="1"/>
        </p:nvPicPr>
        <p:blipFill>
          <a:blip r:embed="rId3"/>
          <a:stretch>
            <a:fillRect/>
          </a:stretch>
        </p:blipFill>
        <p:spPr>
          <a:xfrm>
            <a:off x="409371" y="6510279"/>
            <a:ext cx="3269690" cy="471153"/>
          </a:xfrm>
          <a:prstGeom prst="rect">
            <a:avLst/>
          </a:prstGeom>
        </p:spPr>
      </p:pic>
    </p:spTree>
    <p:extLst>
      <p:ext uri="{BB962C8B-B14F-4D97-AF65-F5344CB8AC3E}">
        <p14:creationId xmlns:p14="http://schemas.microsoft.com/office/powerpoint/2010/main" val="284898607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4" name="Title 1"/>
          <p:cNvSpPr txBox="1">
            <a:spLocks/>
          </p:cNvSpPr>
          <p:nvPr userDrawn="1"/>
        </p:nvSpPr>
        <p:spPr>
          <a:xfrm>
            <a:off x="274639" y="262323"/>
            <a:ext cx="10969943" cy="690562"/>
          </a:xfrm>
          <a:prstGeom prst="rect">
            <a:avLst/>
          </a:prstGeom>
        </p:spPr>
        <p:txBody>
          <a:bodyPr vert="horz">
            <a:normAutofit/>
          </a:bodyPr>
          <a:lstStyle>
            <a:lvl1pPr>
              <a:defRPr>
                <a:solidFill>
                  <a:schemeClr val="accent5">
                    <a:lumMod val="75000"/>
                  </a:schemeClr>
                </a:solidFill>
              </a:defRPr>
            </a:lvl1pPr>
          </a:lstStyle>
          <a:p>
            <a:pPr defTabSz="457200">
              <a:spcBef>
                <a:spcPct val="0"/>
              </a:spcBef>
              <a:defRPr/>
            </a:pPr>
            <a:r>
              <a:rPr lang="en-US" sz="3200" dirty="0" smtClean="0">
                <a:solidFill>
                  <a:srgbClr val="505050"/>
                </a:solidFill>
                <a:latin typeface="Segoe UI Light"/>
                <a:ea typeface="+mj-ea"/>
                <a:cs typeface="+mj-cs"/>
              </a:rPr>
              <a:t>Click to edit Master title style</a:t>
            </a:r>
            <a:endParaRPr lang="en-US" sz="3200" dirty="0">
              <a:solidFill>
                <a:srgbClr val="505050"/>
              </a:solidFill>
              <a:latin typeface="Segoe UI Light"/>
              <a:ea typeface="+mj-ea"/>
              <a:cs typeface="+mj-cs"/>
            </a:endParaRPr>
          </a:p>
        </p:txBody>
      </p:sp>
      <p:sp>
        <p:nvSpPr>
          <p:cNvPr id="8" name="Text Placeholder 10"/>
          <p:cNvSpPr>
            <a:spLocks noGrp="1"/>
          </p:cNvSpPr>
          <p:nvPr>
            <p:ph type="body" sz="quarter" idx="10" hasCustomPrompt="1"/>
          </p:nvPr>
        </p:nvSpPr>
        <p:spPr>
          <a:xfrm>
            <a:off x="274639" y="1023938"/>
            <a:ext cx="2724938" cy="635000"/>
          </a:xfr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lvl1pPr marL="0" indent="0">
              <a:buNone/>
              <a:defRPr lang="en-US" sz="2800" smtClean="0">
                <a:solidFill>
                  <a:schemeClr val="lt1"/>
                </a:solidFill>
                <a:latin typeface="Segoe UI Light"/>
                <a:cs typeface="Segoe UI Light"/>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lvl="0">
              <a:lnSpc>
                <a:spcPct val="80000"/>
              </a:lnSpc>
            </a:pPr>
            <a:r>
              <a:rPr lang="en-US" dirty="0" smtClean="0"/>
              <a:t>Header 1</a:t>
            </a:r>
          </a:p>
        </p:txBody>
      </p:sp>
      <p:sp>
        <p:nvSpPr>
          <p:cNvPr id="9" name="Text Placeholder 13"/>
          <p:cNvSpPr>
            <a:spLocks noGrp="1"/>
          </p:cNvSpPr>
          <p:nvPr>
            <p:ph type="body" sz="quarter" idx="12"/>
          </p:nvPr>
        </p:nvSpPr>
        <p:spPr>
          <a:xfrm>
            <a:off x="274639" y="1709738"/>
            <a:ext cx="2724938" cy="4395815"/>
          </a:xfrm>
          <a:solidFill>
            <a:schemeClr val="bg1">
              <a:lumMod val="85000"/>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137160" rIns="182880" bIns="91440" numCol="1" spcCol="0" rtlCol="0" fromWordArt="0" anchor="t" anchorCtr="0" forceAA="0" compatLnSpc="1">
            <a:prstTxWarp prst="textNoShape">
              <a:avLst/>
            </a:prstTxWarp>
            <a:noAutofit/>
          </a:bodyPr>
          <a:lstStyle>
            <a:lvl1pPr marL="0" indent="0">
              <a:buNone/>
              <a:defRPr lang="en-US" sz="1600" smtClean="0">
                <a:solidFill>
                  <a:schemeClr val="tx1"/>
                </a:solidFill>
                <a:latin typeface="Segoe UI"/>
                <a:cs typeface="Segoe UI"/>
              </a:defRPr>
            </a:lvl1pPr>
            <a:lvl2pPr marL="171450" indent="0">
              <a:buNone/>
              <a:defRPr lang="en-US" sz="1600" smtClean="0">
                <a:solidFill>
                  <a:schemeClr val="tx1"/>
                </a:solidFill>
              </a:defRPr>
            </a:lvl2pPr>
            <a:lvl3pPr marL="685800" indent="0">
              <a:buNone/>
              <a:defRPr lang="en-US" sz="1600" smtClean="0">
                <a:solidFill>
                  <a:schemeClr val="tx1"/>
                </a:solidFill>
              </a:defRPr>
            </a:lvl3pPr>
            <a:lvl4pPr marL="1143000" indent="0">
              <a:buNone/>
              <a:defRPr lang="en-US" sz="1600" smtClean="0">
                <a:solidFill>
                  <a:schemeClr val="tx1"/>
                </a:solidFill>
              </a:defRPr>
            </a:lvl4pPr>
            <a:lvl5pPr marL="1600200" indent="0">
              <a:buNone/>
              <a:defRPr lang="en-US" sz="1600">
                <a:solidFill>
                  <a:schemeClr val="tx1"/>
                </a:solidFill>
              </a:defRPr>
            </a:lvl5pPr>
          </a:lstStyle>
          <a:p>
            <a:pPr marL="0" lvl="0">
              <a:lnSpc>
                <a:spcPct val="90000"/>
              </a:lnSpc>
              <a:spcAft>
                <a:spcPts val="2400"/>
              </a:spcAft>
            </a:pPr>
            <a:r>
              <a:rPr lang="en-US" dirty="0" smtClean="0"/>
              <a:t>Click to edit Master text styles</a:t>
            </a:r>
          </a:p>
        </p:txBody>
      </p:sp>
      <p:sp>
        <p:nvSpPr>
          <p:cNvPr id="10" name="Text Placeholder 10"/>
          <p:cNvSpPr>
            <a:spLocks noGrp="1"/>
          </p:cNvSpPr>
          <p:nvPr>
            <p:ph type="body" sz="quarter" idx="13" hasCustomPrompt="1"/>
          </p:nvPr>
        </p:nvSpPr>
        <p:spPr>
          <a:xfrm>
            <a:off x="3050147" y="1023938"/>
            <a:ext cx="2691298" cy="635000"/>
          </a:xfr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lvl1pPr marL="0" indent="0">
              <a:buNone/>
              <a:defRPr lang="en-US" sz="2800" smtClean="0">
                <a:solidFill>
                  <a:schemeClr val="lt1"/>
                </a:solidFill>
                <a:latin typeface="Segoe UI Light"/>
                <a:cs typeface="Segoe UI Light"/>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lvl="0">
              <a:lnSpc>
                <a:spcPct val="80000"/>
              </a:lnSpc>
            </a:pPr>
            <a:r>
              <a:rPr lang="en-US" dirty="0" smtClean="0"/>
              <a:t>Header 2</a:t>
            </a:r>
          </a:p>
        </p:txBody>
      </p:sp>
      <p:sp>
        <p:nvSpPr>
          <p:cNvPr id="11" name="Text Placeholder 13"/>
          <p:cNvSpPr>
            <a:spLocks noGrp="1"/>
          </p:cNvSpPr>
          <p:nvPr>
            <p:ph type="body" sz="quarter" idx="14"/>
          </p:nvPr>
        </p:nvSpPr>
        <p:spPr>
          <a:xfrm>
            <a:off x="3050147" y="1709738"/>
            <a:ext cx="2691298" cy="4395815"/>
          </a:xfrm>
          <a:solidFill>
            <a:schemeClr val="bg1">
              <a:lumMod val="85000"/>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137160" rIns="182880" bIns="91440" numCol="1" spcCol="0" rtlCol="0" fromWordArt="0" anchor="t" anchorCtr="0" forceAA="0" compatLnSpc="1">
            <a:prstTxWarp prst="textNoShape">
              <a:avLst/>
            </a:prstTxWarp>
            <a:noAutofit/>
          </a:bodyPr>
          <a:lstStyle>
            <a:lvl1pPr marL="0" indent="0">
              <a:buNone/>
              <a:defRPr lang="en-US" sz="1600" smtClean="0">
                <a:solidFill>
                  <a:schemeClr val="tx1"/>
                </a:solidFill>
                <a:latin typeface="Segoe UI"/>
                <a:cs typeface="Segoe UI"/>
              </a:defRPr>
            </a:lvl1pPr>
            <a:lvl2pPr marL="171450" indent="0">
              <a:buNone/>
              <a:defRPr lang="en-US" sz="1600" smtClean="0">
                <a:solidFill>
                  <a:schemeClr val="tx1"/>
                </a:solidFill>
              </a:defRPr>
            </a:lvl2pPr>
            <a:lvl3pPr marL="685800" indent="0">
              <a:buNone/>
              <a:defRPr lang="en-US" sz="1600" smtClean="0">
                <a:solidFill>
                  <a:schemeClr val="tx1"/>
                </a:solidFill>
              </a:defRPr>
            </a:lvl3pPr>
            <a:lvl4pPr marL="1143000" indent="0">
              <a:buNone/>
              <a:defRPr lang="en-US" sz="1600" smtClean="0">
                <a:solidFill>
                  <a:schemeClr val="tx1"/>
                </a:solidFill>
              </a:defRPr>
            </a:lvl4pPr>
            <a:lvl5pPr marL="1600200" indent="0">
              <a:buNone/>
              <a:defRPr lang="en-US" sz="1600">
                <a:solidFill>
                  <a:schemeClr val="tx1"/>
                </a:solidFill>
              </a:defRPr>
            </a:lvl5pPr>
          </a:lstStyle>
          <a:p>
            <a:pPr marL="0" lvl="0">
              <a:lnSpc>
                <a:spcPct val="90000"/>
              </a:lnSpc>
              <a:spcAft>
                <a:spcPts val="2400"/>
              </a:spcAft>
            </a:pPr>
            <a:r>
              <a:rPr lang="en-US" dirty="0" smtClean="0"/>
              <a:t>Click to edit Master text styles</a:t>
            </a:r>
          </a:p>
        </p:txBody>
      </p:sp>
      <p:sp>
        <p:nvSpPr>
          <p:cNvPr id="12" name="Text Placeholder 10"/>
          <p:cNvSpPr>
            <a:spLocks noGrp="1"/>
          </p:cNvSpPr>
          <p:nvPr>
            <p:ph type="body" sz="quarter" idx="15" hasCustomPrompt="1"/>
          </p:nvPr>
        </p:nvSpPr>
        <p:spPr>
          <a:xfrm>
            <a:off x="5792744" y="1024467"/>
            <a:ext cx="2759095" cy="635000"/>
          </a:xfr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lvl1pPr marL="0" indent="0">
              <a:buNone/>
              <a:defRPr lang="en-US" sz="2800" smtClean="0">
                <a:solidFill>
                  <a:schemeClr val="lt1"/>
                </a:solidFill>
                <a:latin typeface="Segoe UI Light"/>
                <a:cs typeface="Segoe UI Light"/>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lvl="0">
              <a:lnSpc>
                <a:spcPct val="80000"/>
              </a:lnSpc>
            </a:pPr>
            <a:r>
              <a:rPr lang="en-US" dirty="0" smtClean="0"/>
              <a:t>Header 3</a:t>
            </a:r>
          </a:p>
        </p:txBody>
      </p:sp>
      <p:sp>
        <p:nvSpPr>
          <p:cNvPr id="13" name="Text Placeholder 13"/>
          <p:cNvSpPr>
            <a:spLocks noGrp="1"/>
          </p:cNvSpPr>
          <p:nvPr>
            <p:ph type="body" sz="quarter" idx="16"/>
          </p:nvPr>
        </p:nvSpPr>
        <p:spPr>
          <a:xfrm>
            <a:off x="5792744" y="1710267"/>
            <a:ext cx="2759095" cy="4395815"/>
          </a:xfrm>
          <a:solidFill>
            <a:schemeClr val="bg1">
              <a:lumMod val="85000"/>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137160" rIns="182880" bIns="91440" numCol="1" spcCol="0" rtlCol="0" fromWordArt="0" anchor="t" anchorCtr="0" forceAA="0" compatLnSpc="1">
            <a:prstTxWarp prst="textNoShape">
              <a:avLst/>
            </a:prstTxWarp>
            <a:noAutofit/>
          </a:bodyPr>
          <a:lstStyle>
            <a:lvl1pPr marL="0" indent="0">
              <a:buNone/>
              <a:defRPr lang="en-US" sz="1600" smtClean="0">
                <a:solidFill>
                  <a:schemeClr val="tx1"/>
                </a:solidFill>
                <a:latin typeface="Segoe UI"/>
                <a:cs typeface="Segoe UI"/>
              </a:defRPr>
            </a:lvl1pPr>
            <a:lvl2pPr marL="171450" indent="0">
              <a:buNone/>
              <a:defRPr lang="en-US" sz="1600" smtClean="0">
                <a:solidFill>
                  <a:schemeClr val="tx1"/>
                </a:solidFill>
              </a:defRPr>
            </a:lvl2pPr>
            <a:lvl3pPr marL="685800" indent="0">
              <a:buNone/>
              <a:defRPr lang="en-US" sz="1600" smtClean="0">
                <a:solidFill>
                  <a:schemeClr val="tx1"/>
                </a:solidFill>
              </a:defRPr>
            </a:lvl3pPr>
            <a:lvl4pPr marL="1143000" indent="0">
              <a:buNone/>
              <a:defRPr lang="en-US" sz="1600" smtClean="0">
                <a:solidFill>
                  <a:schemeClr val="tx1"/>
                </a:solidFill>
              </a:defRPr>
            </a:lvl4pPr>
            <a:lvl5pPr marL="1600200" indent="0">
              <a:buNone/>
              <a:defRPr lang="en-US" sz="1600">
                <a:solidFill>
                  <a:schemeClr val="tx1"/>
                </a:solidFill>
              </a:defRPr>
            </a:lvl5pPr>
          </a:lstStyle>
          <a:p>
            <a:pPr marL="0" lvl="0">
              <a:lnSpc>
                <a:spcPct val="90000"/>
              </a:lnSpc>
              <a:spcAft>
                <a:spcPts val="2400"/>
              </a:spcAft>
            </a:pPr>
            <a:r>
              <a:rPr lang="en-US" dirty="0" smtClean="0"/>
              <a:t>Click to edit Master text styles</a:t>
            </a:r>
          </a:p>
        </p:txBody>
      </p:sp>
      <p:sp>
        <p:nvSpPr>
          <p:cNvPr id="14" name="Text Placeholder 10"/>
          <p:cNvSpPr>
            <a:spLocks noGrp="1"/>
          </p:cNvSpPr>
          <p:nvPr>
            <p:ph type="body" sz="quarter" idx="17" hasCustomPrompt="1"/>
          </p:nvPr>
        </p:nvSpPr>
        <p:spPr>
          <a:xfrm>
            <a:off x="8603139" y="1024996"/>
            <a:ext cx="2759095" cy="635000"/>
          </a:xfr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lvl1pPr marL="0" indent="0">
              <a:buNone/>
              <a:defRPr lang="en-US" sz="2800" smtClean="0">
                <a:solidFill>
                  <a:schemeClr val="lt1"/>
                </a:solidFill>
                <a:latin typeface="Segoe UI Light"/>
                <a:cs typeface="Segoe UI Light"/>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lvl="0">
              <a:lnSpc>
                <a:spcPct val="80000"/>
              </a:lnSpc>
            </a:pPr>
            <a:r>
              <a:rPr lang="en-US" dirty="0" smtClean="0"/>
              <a:t>Header 4</a:t>
            </a:r>
          </a:p>
        </p:txBody>
      </p:sp>
      <p:sp>
        <p:nvSpPr>
          <p:cNvPr id="15" name="Text Placeholder 13"/>
          <p:cNvSpPr>
            <a:spLocks noGrp="1"/>
          </p:cNvSpPr>
          <p:nvPr>
            <p:ph type="body" sz="quarter" idx="18"/>
          </p:nvPr>
        </p:nvSpPr>
        <p:spPr>
          <a:xfrm>
            <a:off x="8603139" y="1710796"/>
            <a:ext cx="2759095" cy="4395815"/>
          </a:xfrm>
          <a:solidFill>
            <a:schemeClr val="bg1">
              <a:lumMod val="85000"/>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137160" rIns="182880" bIns="91440" numCol="1" spcCol="0" rtlCol="0" fromWordArt="0" anchor="t" anchorCtr="0" forceAA="0" compatLnSpc="1">
            <a:prstTxWarp prst="textNoShape">
              <a:avLst/>
            </a:prstTxWarp>
            <a:noAutofit/>
          </a:bodyPr>
          <a:lstStyle>
            <a:lvl1pPr marL="0" indent="0">
              <a:buNone/>
              <a:defRPr lang="en-US" sz="1600" smtClean="0">
                <a:solidFill>
                  <a:schemeClr val="tx1"/>
                </a:solidFill>
                <a:latin typeface="Segoe UI"/>
                <a:cs typeface="Segoe UI"/>
              </a:defRPr>
            </a:lvl1pPr>
            <a:lvl2pPr marL="171450" indent="0">
              <a:buNone/>
              <a:defRPr lang="en-US" sz="1600" smtClean="0">
                <a:solidFill>
                  <a:schemeClr val="tx1"/>
                </a:solidFill>
              </a:defRPr>
            </a:lvl2pPr>
            <a:lvl3pPr marL="685800" indent="0">
              <a:buNone/>
              <a:defRPr lang="en-US" sz="1600" smtClean="0">
                <a:solidFill>
                  <a:schemeClr val="tx1"/>
                </a:solidFill>
              </a:defRPr>
            </a:lvl3pPr>
            <a:lvl4pPr marL="1143000" indent="0">
              <a:buNone/>
              <a:defRPr lang="en-US" sz="1600" smtClean="0">
                <a:solidFill>
                  <a:schemeClr val="tx1"/>
                </a:solidFill>
              </a:defRPr>
            </a:lvl4pPr>
            <a:lvl5pPr marL="1600200" indent="0">
              <a:buNone/>
              <a:defRPr lang="en-US" sz="1600">
                <a:solidFill>
                  <a:schemeClr val="tx1"/>
                </a:solidFill>
              </a:defRPr>
            </a:lvl5pPr>
          </a:lstStyle>
          <a:p>
            <a:pPr marL="0" lvl="0">
              <a:lnSpc>
                <a:spcPct val="90000"/>
              </a:lnSpc>
              <a:spcAft>
                <a:spcPts val="2400"/>
              </a:spcAft>
            </a:pPr>
            <a:r>
              <a:rPr lang="en-US" dirty="0" smtClean="0"/>
              <a:t>Click to edit Master text styles</a:t>
            </a:r>
          </a:p>
        </p:txBody>
      </p:sp>
      <p:pic>
        <p:nvPicPr>
          <p:cNvPr id="19" name="Picture 18" descr="MSFT_logo_rgb_C-Gray_D.png"/>
          <p:cNvPicPr>
            <a:picLocks noChangeAspect="1"/>
          </p:cNvPicPr>
          <p:nvPr userDrawn="1"/>
        </p:nvPicPr>
        <p:blipFill>
          <a:blip r:embed="rId2"/>
          <a:stretch>
            <a:fillRect/>
          </a:stretch>
        </p:blipFill>
        <p:spPr>
          <a:xfrm>
            <a:off x="10500988" y="6368505"/>
            <a:ext cx="1902281" cy="699646"/>
          </a:xfrm>
          <a:prstGeom prst="rect">
            <a:avLst/>
          </a:prstGeom>
        </p:spPr>
      </p:pic>
      <p:sp>
        <p:nvSpPr>
          <p:cNvPr id="20" name="Rectangle 19"/>
          <p:cNvSpPr/>
          <p:nvPr userDrawn="1"/>
        </p:nvSpPr>
        <p:spPr bwMode="auto">
          <a:xfrm>
            <a:off x="274638" y="6477549"/>
            <a:ext cx="10058401" cy="5169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1" name="Picture 20" descr="Technology Roadmap Event White Horizontal w Tagline Large.png"/>
          <p:cNvPicPr>
            <a:picLocks noChangeAspect="1"/>
          </p:cNvPicPr>
          <p:nvPr userDrawn="1"/>
        </p:nvPicPr>
        <p:blipFill>
          <a:blip r:embed="rId3"/>
          <a:stretch>
            <a:fillRect/>
          </a:stretch>
        </p:blipFill>
        <p:spPr>
          <a:xfrm>
            <a:off x="409371" y="6510279"/>
            <a:ext cx="3269690" cy="471153"/>
          </a:xfrm>
          <a:prstGeom prst="rect">
            <a:avLst/>
          </a:prstGeom>
        </p:spPr>
      </p:pic>
    </p:spTree>
    <p:extLst>
      <p:ext uri="{BB962C8B-B14F-4D97-AF65-F5344CB8AC3E}">
        <p14:creationId xmlns:p14="http://schemas.microsoft.com/office/powerpoint/2010/main" val="356090562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4" name="Title 1"/>
          <p:cNvSpPr txBox="1">
            <a:spLocks/>
          </p:cNvSpPr>
          <p:nvPr userDrawn="1"/>
        </p:nvSpPr>
        <p:spPr>
          <a:xfrm>
            <a:off x="274639" y="262323"/>
            <a:ext cx="10969943" cy="690562"/>
          </a:xfrm>
          <a:prstGeom prst="rect">
            <a:avLst/>
          </a:prstGeom>
        </p:spPr>
        <p:txBody>
          <a:bodyPr vert="horz">
            <a:normAutofit/>
          </a:bodyPr>
          <a:lstStyle>
            <a:lvl1pPr>
              <a:defRPr>
                <a:solidFill>
                  <a:schemeClr val="accent5">
                    <a:lumMod val="75000"/>
                  </a:schemeClr>
                </a:solidFill>
              </a:defRPr>
            </a:lvl1pPr>
          </a:lstStyle>
          <a:p>
            <a:pPr defTabSz="457200">
              <a:spcBef>
                <a:spcPct val="0"/>
              </a:spcBef>
              <a:defRPr/>
            </a:pPr>
            <a:r>
              <a:rPr lang="en-US" sz="3200" dirty="0" smtClean="0">
                <a:solidFill>
                  <a:srgbClr val="505050"/>
                </a:solidFill>
                <a:latin typeface="Segoe UI Light"/>
                <a:ea typeface="+mj-ea"/>
                <a:cs typeface="+mj-cs"/>
              </a:rPr>
              <a:t>Click to edit Master title style</a:t>
            </a:r>
            <a:endParaRPr lang="en-US" sz="3200" dirty="0">
              <a:solidFill>
                <a:srgbClr val="505050"/>
              </a:solidFill>
              <a:latin typeface="Segoe UI Light"/>
              <a:ea typeface="+mj-ea"/>
              <a:cs typeface="+mj-cs"/>
            </a:endParaRPr>
          </a:p>
        </p:txBody>
      </p:sp>
      <p:sp>
        <p:nvSpPr>
          <p:cNvPr id="8" name="Text Placeholder 10"/>
          <p:cNvSpPr>
            <a:spLocks noGrp="1"/>
          </p:cNvSpPr>
          <p:nvPr>
            <p:ph type="body" sz="quarter" idx="10" hasCustomPrompt="1"/>
          </p:nvPr>
        </p:nvSpPr>
        <p:spPr>
          <a:xfrm>
            <a:off x="274639" y="1023938"/>
            <a:ext cx="2166577" cy="635000"/>
          </a:xfr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lvl1pPr marL="0" indent="0">
              <a:buNone/>
              <a:defRPr lang="en-US" sz="2400" smtClean="0">
                <a:solidFill>
                  <a:schemeClr val="lt1"/>
                </a:solidFill>
                <a:latin typeface="Segoe UI Light"/>
                <a:cs typeface="Segoe UI Light"/>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lvl="0">
              <a:lnSpc>
                <a:spcPct val="80000"/>
              </a:lnSpc>
            </a:pPr>
            <a:r>
              <a:rPr lang="en-US" dirty="0" smtClean="0"/>
              <a:t>Header 1</a:t>
            </a:r>
          </a:p>
        </p:txBody>
      </p:sp>
      <p:sp>
        <p:nvSpPr>
          <p:cNvPr id="9" name="Text Placeholder 13"/>
          <p:cNvSpPr>
            <a:spLocks noGrp="1"/>
          </p:cNvSpPr>
          <p:nvPr>
            <p:ph type="body" sz="quarter" idx="12"/>
          </p:nvPr>
        </p:nvSpPr>
        <p:spPr>
          <a:xfrm>
            <a:off x="274639" y="1709738"/>
            <a:ext cx="2166577" cy="4395286"/>
          </a:xfrm>
          <a:solidFill>
            <a:schemeClr val="bg1">
              <a:lumMod val="85000"/>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137160" rIns="182880" bIns="91440" numCol="1" spcCol="0" rtlCol="0" fromWordArt="0" anchor="t" anchorCtr="0" forceAA="0" compatLnSpc="1">
            <a:prstTxWarp prst="textNoShape">
              <a:avLst/>
            </a:prstTxWarp>
            <a:noAutofit/>
          </a:bodyPr>
          <a:lstStyle>
            <a:lvl1pPr marL="0" indent="0">
              <a:buNone/>
              <a:defRPr lang="en-US" sz="1200" smtClean="0">
                <a:solidFill>
                  <a:schemeClr val="tx1"/>
                </a:solidFill>
                <a:latin typeface="Segoe UI"/>
                <a:cs typeface="Segoe UI"/>
              </a:defRPr>
            </a:lvl1pPr>
            <a:lvl2pPr marL="171450" indent="0">
              <a:buNone/>
              <a:defRPr lang="en-US" sz="1600" smtClean="0">
                <a:solidFill>
                  <a:schemeClr val="tx1"/>
                </a:solidFill>
              </a:defRPr>
            </a:lvl2pPr>
            <a:lvl3pPr marL="685800" indent="0">
              <a:buNone/>
              <a:defRPr lang="en-US" sz="1600" smtClean="0">
                <a:solidFill>
                  <a:schemeClr val="tx1"/>
                </a:solidFill>
              </a:defRPr>
            </a:lvl3pPr>
            <a:lvl4pPr marL="1143000" indent="0">
              <a:buNone/>
              <a:defRPr lang="en-US" sz="1600" smtClean="0">
                <a:solidFill>
                  <a:schemeClr val="tx1"/>
                </a:solidFill>
              </a:defRPr>
            </a:lvl4pPr>
            <a:lvl5pPr marL="1600200" indent="0">
              <a:buNone/>
              <a:defRPr lang="en-US" sz="1600">
                <a:solidFill>
                  <a:schemeClr val="tx1"/>
                </a:solidFill>
              </a:defRPr>
            </a:lvl5pPr>
          </a:lstStyle>
          <a:p>
            <a:pPr marL="0" lvl="0">
              <a:lnSpc>
                <a:spcPct val="90000"/>
              </a:lnSpc>
              <a:spcAft>
                <a:spcPts val="2400"/>
              </a:spcAft>
            </a:pPr>
            <a:r>
              <a:rPr lang="en-US" dirty="0" smtClean="0"/>
              <a:t>Click to edit Master text styles</a:t>
            </a:r>
          </a:p>
        </p:txBody>
      </p:sp>
      <p:sp>
        <p:nvSpPr>
          <p:cNvPr id="10" name="Text Placeholder 10"/>
          <p:cNvSpPr>
            <a:spLocks noGrp="1"/>
          </p:cNvSpPr>
          <p:nvPr>
            <p:ph type="body" sz="quarter" idx="13" hasCustomPrompt="1"/>
          </p:nvPr>
        </p:nvSpPr>
        <p:spPr>
          <a:xfrm>
            <a:off x="2492516" y="1023938"/>
            <a:ext cx="2169611" cy="635000"/>
          </a:xfr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lvl1pPr marL="0" indent="0">
              <a:buNone/>
              <a:defRPr lang="en-US" sz="2400" smtClean="0">
                <a:solidFill>
                  <a:schemeClr val="lt1"/>
                </a:solidFill>
                <a:latin typeface="Segoe UI Light"/>
                <a:cs typeface="Segoe UI Light"/>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lvl="0">
              <a:lnSpc>
                <a:spcPct val="80000"/>
              </a:lnSpc>
            </a:pPr>
            <a:r>
              <a:rPr lang="en-US" dirty="0" smtClean="0"/>
              <a:t>Header 2</a:t>
            </a:r>
          </a:p>
        </p:txBody>
      </p:sp>
      <p:sp>
        <p:nvSpPr>
          <p:cNvPr id="11" name="Text Placeholder 13"/>
          <p:cNvSpPr>
            <a:spLocks noGrp="1"/>
          </p:cNvSpPr>
          <p:nvPr>
            <p:ph type="body" sz="quarter" idx="14"/>
          </p:nvPr>
        </p:nvSpPr>
        <p:spPr>
          <a:xfrm>
            <a:off x="2492516" y="1709738"/>
            <a:ext cx="2169611" cy="4395286"/>
          </a:xfrm>
          <a:solidFill>
            <a:schemeClr val="bg1">
              <a:lumMod val="85000"/>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137160" rIns="182880" bIns="91440" numCol="1" spcCol="0" rtlCol="0" fromWordArt="0" anchor="t" anchorCtr="0" forceAA="0" compatLnSpc="1">
            <a:prstTxWarp prst="textNoShape">
              <a:avLst/>
            </a:prstTxWarp>
            <a:noAutofit/>
          </a:bodyPr>
          <a:lstStyle>
            <a:lvl1pPr marL="0" indent="0">
              <a:buNone/>
              <a:defRPr lang="en-US" sz="1200" smtClean="0">
                <a:solidFill>
                  <a:schemeClr val="tx1"/>
                </a:solidFill>
                <a:latin typeface="Segoe UI"/>
                <a:cs typeface="Segoe UI"/>
              </a:defRPr>
            </a:lvl1pPr>
            <a:lvl2pPr marL="171450" indent="0">
              <a:buNone/>
              <a:defRPr lang="en-US" sz="1600" smtClean="0">
                <a:solidFill>
                  <a:schemeClr val="tx1"/>
                </a:solidFill>
              </a:defRPr>
            </a:lvl2pPr>
            <a:lvl3pPr marL="685800" indent="0">
              <a:buNone/>
              <a:defRPr lang="en-US" sz="1600" smtClean="0">
                <a:solidFill>
                  <a:schemeClr val="tx1"/>
                </a:solidFill>
              </a:defRPr>
            </a:lvl3pPr>
            <a:lvl4pPr marL="1143000" indent="0">
              <a:buNone/>
              <a:defRPr lang="en-US" sz="1600" smtClean="0">
                <a:solidFill>
                  <a:schemeClr val="tx1"/>
                </a:solidFill>
              </a:defRPr>
            </a:lvl4pPr>
            <a:lvl5pPr marL="1600200" indent="0">
              <a:buNone/>
              <a:defRPr lang="en-US" sz="1600">
                <a:solidFill>
                  <a:schemeClr val="tx1"/>
                </a:solidFill>
              </a:defRPr>
            </a:lvl5pPr>
          </a:lstStyle>
          <a:p>
            <a:pPr marL="0" lvl="0">
              <a:lnSpc>
                <a:spcPct val="90000"/>
              </a:lnSpc>
              <a:spcAft>
                <a:spcPts val="2400"/>
              </a:spcAft>
            </a:pPr>
            <a:r>
              <a:rPr lang="en-US" dirty="0" smtClean="0"/>
              <a:t>Click to edit Master text styles</a:t>
            </a:r>
          </a:p>
        </p:txBody>
      </p:sp>
      <p:sp>
        <p:nvSpPr>
          <p:cNvPr id="12" name="Text Placeholder 10"/>
          <p:cNvSpPr>
            <a:spLocks noGrp="1"/>
          </p:cNvSpPr>
          <p:nvPr>
            <p:ph type="body" sz="quarter" idx="15" hasCustomPrompt="1"/>
          </p:nvPr>
        </p:nvSpPr>
        <p:spPr>
          <a:xfrm>
            <a:off x="4713427" y="1024467"/>
            <a:ext cx="2169611" cy="635000"/>
          </a:xfr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lvl1pPr marL="0" indent="0">
              <a:buNone/>
              <a:defRPr lang="en-US" sz="2400" smtClean="0">
                <a:solidFill>
                  <a:schemeClr val="lt1"/>
                </a:solidFill>
                <a:latin typeface="Segoe UI Light"/>
                <a:cs typeface="Segoe UI Light"/>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lvl="0">
              <a:lnSpc>
                <a:spcPct val="80000"/>
              </a:lnSpc>
            </a:pPr>
            <a:r>
              <a:rPr lang="en-US" dirty="0" smtClean="0"/>
              <a:t>Header 3</a:t>
            </a:r>
          </a:p>
        </p:txBody>
      </p:sp>
      <p:sp>
        <p:nvSpPr>
          <p:cNvPr id="13" name="Text Placeholder 13"/>
          <p:cNvSpPr>
            <a:spLocks noGrp="1"/>
          </p:cNvSpPr>
          <p:nvPr>
            <p:ph type="body" sz="quarter" idx="16"/>
          </p:nvPr>
        </p:nvSpPr>
        <p:spPr>
          <a:xfrm>
            <a:off x="4713427" y="1710267"/>
            <a:ext cx="2169611" cy="4395286"/>
          </a:xfrm>
          <a:solidFill>
            <a:schemeClr val="bg1">
              <a:lumMod val="85000"/>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137160" rIns="182880" bIns="91440" numCol="1" spcCol="0" rtlCol="0" fromWordArt="0" anchor="t" anchorCtr="0" forceAA="0" compatLnSpc="1">
            <a:prstTxWarp prst="textNoShape">
              <a:avLst/>
            </a:prstTxWarp>
            <a:noAutofit/>
          </a:bodyPr>
          <a:lstStyle>
            <a:lvl1pPr marL="0" indent="0">
              <a:buNone/>
              <a:defRPr lang="en-US" sz="1200" smtClean="0">
                <a:solidFill>
                  <a:schemeClr val="tx1"/>
                </a:solidFill>
                <a:latin typeface="Segoe UI"/>
                <a:cs typeface="Segoe UI"/>
              </a:defRPr>
            </a:lvl1pPr>
            <a:lvl2pPr marL="171450" indent="0">
              <a:buNone/>
              <a:defRPr lang="en-US" sz="1600" smtClean="0">
                <a:solidFill>
                  <a:schemeClr val="tx1"/>
                </a:solidFill>
              </a:defRPr>
            </a:lvl2pPr>
            <a:lvl3pPr marL="685800" indent="0">
              <a:buNone/>
              <a:defRPr lang="en-US" sz="1600" smtClean="0">
                <a:solidFill>
                  <a:schemeClr val="tx1"/>
                </a:solidFill>
              </a:defRPr>
            </a:lvl3pPr>
            <a:lvl4pPr marL="1143000" indent="0">
              <a:buNone/>
              <a:defRPr lang="en-US" sz="1600" smtClean="0">
                <a:solidFill>
                  <a:schemeClr val="tx1"/>
                </a:solidFill>
              </a:defRPr>
            </a:lvl4pPr>
            <a:lvl5pPr marL="1600200" indent="0">
              <a:buNone/>
              <a:defRPr lang="en-US" sz="1600">
                <a:solidFill>
                  <a:schemeClr val="tx1"/>
                </a:solidFill>
              </a:defRPr>
            </a:lvl5pPr>
          </a:lstStyle>
          <a:p>
            <a:pPr marL="0" lvl="0">
              <a:lnSpc>
                <a:spcPct val="90000"/>
              </a:lnSpc>
              <a:spcAft>
                <a:spcPts val="2400"/>
              </a:spcAft>
            </a:pPr>
            <a:r>
              <a:rPr lang="en-US" dirty="0" smtClean="0"/>
              <a:t>Click to edit Master text styles</a:t>
            </a:r>
          </a:p>
        </p:txBody>
      </p:sp>
      <p:sp>
        <p:nvSpPr>
          <p:cNvPr id="14" name="Text Placeholder 10"/>
          <p:cNvSpPr>
            <a:spLocks noGrp="1"/>
          </p:cNvSpPr>
          <p:nvPr>
            <p:ph type="body" sz="quarter" idx="17" hasCustomPrompt="1"/>
          </p:nvPr>
        </p:nvSpPr>
        <p:spPr>
          <a:xfrm>
            <a:off x="6934338" y="1024996"/>
            <a:ext cx="2169611" cy="635000"/>
          </a:xfr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lvl1pPr marL="0" indent="0">
              <a:buNone/>
              <a:defRPr lang="en-US" sz="2400" smtClean="0">
                <a:solidFill>
                  <a:schemeClr val="lt1"/>
                </a:solidFill>
                <a:latin typeface="Segoe UI Light"/>
                <a:cs typeface="Segoe UI Light"/>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lvl="0">
              <a:lnSpc>
                <a:spcPct val="80000"/>
              </a:lnSpc>
            </a:pPr>
            <a:r>
              <a:rPr lang="en-US" dirty="0" smtClean="0"/>
              <a:t>Header 4</a:t>
            </a:r>
          </a:p>
        </p:txBody>
      </p:sp>
      <p:sp>
        <p:nvSpPr>
          <p:cNvPr id="15" name="Text Placeholder 13"/>
          <p:cNvSpPr>
            <a:spLocks noGrp="1"/>
          </p:cNvSpPr>
          <p:nvPr>
            <p:ph type="body" sz="quarter" idx="18"/>
          </p:nvPr>
        </p:nvSpPr>
        <p:spPr>
          <a:xfrm>
            <a:off x="6934338" y="1710796"/>
            <a:ext cx="2169611" cy="4395286"/>
          </a:xfrm>
          <a:solidFill>
            <a:schemeClr val="bg1">
              <a:lumMod val="85000"/>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137160" rIns="182880" bIns="91440" numCol="1" spcCol="0" rtlCol="0" fromWordArt="0" anchor="t" anchorCtr="0" forceAA="0" compatLnSpc="1">
            <a:prstTxWarp prst="textNoShape">
              <a:avLst/>
            </a:prstTxWarp>
            <a:noAutofit/>
          </a:bodyPr>
          <a:lstStyle>
            <a:lvl1pPr marL="0" indent="0">
              <a:buNone/>
              <a:defRPr lang="en-US" sz="1200" smtClean="0">
                <a:solidFill>
                  <a:schemeClr val="tx1"/>
                </a:solidFill>
                <a:latin typeface="Segoe UI"/>
                <a:cs typeface="Segoe UI"/>
              </a:defRPr>
            </a:lvl1pPr>
            <a:lvl2pPr marL="171450" indent="0">
              <a:buNone/>
              <a:defRPr lang="en-US" sz="1600" smtClean="0">
                <a:solidFill>
                  <a:schemeClr val="tx1"/>
                </a:solidFill>
              </a:defRPr>
            </a:lvl2pPr>
            <a:lvl3pPr marL="685800" indent="0">
              <a:buNone/>
              <a:defRPr lang="en-US" sz="1600" smtClean="0">
                <a:solidFill>
                  <a:schemeClr val="tx1"/>
                </a:solidFill>
              </a:defRPr>
            </a:lvl3pPr>
            <a:lvl4pPr marL="1143000" indent="0">
              <a:buNone/>
              <a:defRPr lang="en-US" sz="1600" smtClean="0">
                <a:solidFill>
                  <a:schemeClr val="tx1"/>
                </a:solidFill>
              </a:defRPr>
            </a:lvl4pPr>
            <a:lvl5pPr marL="1600200" indent="0">
              <a:buNone/>
              <a:defRPr lang="en-US" sz="1600">
                <a:solidFill>
                  <a:schemeClr val="tx1"/>
                </a:solidFill>
              </a:defRPr>
            </a:lvl5pPr>
          </a:lstStyle>
          <a:p>
            <a:pPr marL="0" lvl="0">
              <a:lnSpc>
                <a:spcPct val="90000"/>
              </a:lnSpc>
              <a:spcAft>
                <a:spcPts val="2400"/>
              </a:spcAft>
            </a:pPr>
            <a:r>
              <a:rPr lang="en-US" dirty="0" smtClean="0"/>
              <a:t>Click to edit Master text styles</a:t>
            </a:r>
          </a:p>
        </p:txBody>
      </p:sp>
      <p:sp>
        <p:nvSpPr>
          <p:cNvPr id="16" name="Text Placeholder 10"/>
          <p:cNvSpPr>
            <a:spLocks noGrp="1"/>
          </p:cNvSpPr>
          <p:nvPr>
            <p:ph type="body" sz="quarter" idx="19" hasCustomPrompt="1"/>
          </p:nvPr>
        </p:nvSpPr>
        <p:spPr>
          <a:xfrm>
            <a:off x="9155249" y="1023938"/>
            <a:ext cx="2169611" cy="635000"/>
          </a:xfr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lvl1pPr marL="0" indent="0">
              <a:buNone/>
              <a:defRPr lang="en-US" sz="2400" smtClean="0">
                <a:solidFill>
                  <a:schemeClr val="lt1"/>
                </a:solidFill>
                <a:latin typeface="Segoe UI Light"/>
                <a:cs typeface="Segoe UI Light"/>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lvl="0">
              <a:lnSpc>
                <a:spcPct val="80000"/>
              </a:lnSpc>
            </a:pPr>
            <a:r>
              <a:rPr lang="en-US" dirty="0" smtClean="0"/>
              <a:t>Header 5</a:t>
            </a:r>
          </a:p>
        </p:txBody>
      </p:sp>
      <p:sp>
        <p:nvSpPr>
          <p:cNvPr id="17" name="Text Placeholder 13"/>
          <p:cNvSpPr>
            <a:spLocks noGrp="1"/>
          </p:cNvSpPr>
          <p:nvPr>
            <p:ph type="body" sz="quarter" idx="20"/>
          </p:nvPr>
        </p:nvSpPr>
        <p:spPr>
          <a:xfrm>
            <a:off x="9155249" y="1709738"/>
            <a:ext cx="2169611" cy="4395286"/>
          </a:xfrm>
          <a:solidFill>
            <a:schemeClr val="bg1">
              <a:lumMod val="85000"/>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137160" rIns="182880" bIns="91440" numCol="1" spcCol="0" rtlCol="0" fromWordArt="0" anchor="t" anchorCtr="0" forceAA="0" compatLnSpc="1">
            <a:prstTxWarp prst="textNoShape">
              <a:avLst/>
            </a:prstTxWarp>
            <a:noAutofit/>
          </a:bodyPr>
          <a:lstStyle>
            <a:lvl1pPr marL="0" indent="0">
              <a:buNone/>
              <a:defRPr lang="en-US" sz="1200" smtClean="0">
                <a:solidFill>
                  <a:schemeClr val="tx1"/>
                </a:solidFill>
                <a:latin typeface="Segoe UI"/>
                <a:cs typeface="Segoe UI"/>
              </a:defRPr>
            </a:lvl1pPr>
            <a:lvl2pPr marL="171450" indent="0">
              <a:buNone/>
              <a:defRPr lang="en-US" sz="1600" smtClean="0">
                <a:solidFill>
                  <a:schemeClr val="tx1"/>
                </a:solidFill>
              </a:defRPr>
            </a:lvl2pPr>
            <a:lvl3pPr marL="685800" indent="0">
              <a:buNone/>
              <a:defRPr lang="en-US" sz="1600" smtClean="0">
                <a:solidFill>
                  <a:schemeClr val="tx1"/>
                </a:solidFill>
              </a:defRPr>
            </a:lvl3pPr>
            <a:lvl4pPr marL="1143000" indent="0">
              <a:buNone/>
              <a:defRPr lang="en-US" sz="1600" smtClean="0">
                <a:solidFill>
                  <a:schemeClr val="tx1"/>
                </a:solidFill>
              </a:defRPr>
            </a:lvl4pPr>
            <a:lvl5pPr marL="1600200" indent="0">
              <a:buNone/>
              <a:defRPr lang="en-US" sz="1600">
                <a:solidFill>
                  <a:schemeClr val="tx1"/>
                </a:solidFill>
              </a:defRPr>
            </a:lvl5pPr>
          </a:lstStyle>
          <a:p>
            <a:pPr marL="0" lvl="0">
              <a:lnSpc>
                <a:spcPct val="90000"/>
              </a:lnSpc>
              <a:spcAft>
                <a:spcPts val="2400"/>
              </a:spcAft>
            </a:pPr>
            <a:r>
              <a:rPr lang="en-US" dirty="0" smtClean="0"/>
              <a:t>Click to edit Master text styles</a:t>
            </a:r>
          </a:p>
        </p:txBody>
      </p:sp>
      <p:pic>
        <p:nvPicPr>
          <p:cNvPr id="21" name="Picture 20" descr="MSFT_logo_rgb_C-Gray_D.png"/>
          <p:cNvPicPr>
            <a:picLocks noChangeAspect="1"/>
          </p:cNvPicPr>
          <p:nvPr userDrawn="1"/>
        </p:nvPicPr>
        <p:blipFill>
          <a:blip r:embed="rId2"/>
          <a:stretch>
            <a:fillRect/>
          </a:stretch>
        </p:blipFill>
        <p:spPr>
          <a:xfrm>
            <a:off x="10500988" y="6368505"/>
            <a:ext cx="1902281" cy="699646"/>
          </a:xfrm>
          <a:prstGeom prst="rect">
            <a:avLst/>
          </a:prstGeom>
        </p:spPr>
      </p:pic>
      <p:sp>
        <p:nvSpPr>
          <p:cNvPr id="22" name="Rectangle 21"/>
          <p:cNvSpPr/>
          <p:nvPr userDrawn="1"/>
        </p:nvSpPr>
        <p:spPr bwMode="auto">
          <a:xfrm>
            <a:off x="274638" y="6477549"/>
            <a:ext cx="10058401" cy="5169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3" name="Picture 22" descr="Technology Roadmap Event White Horizontal w Tagline Large.png"/>
          <p:cNvPicPr>
            <a:picLocks noChangeAspect="1"/>
          </p:cNvPicPr>
          <p:nvPr userDrawn="1"/>
        </p:nvPicPr>
        <p:blipFill>
          <a:blip r:embed="rId3"/>
          <a:stretch>
            <a:fillRect/>
          </a:stretch>
        </p:blipFill>
        <p:spPr>
          <a:xfrm>
            <a:off x="409371" y="6510279"/>
            <a:ext cx="3269690" cy="471153"/>
          </a:xfrm>
          <a:prstGeom prst="rect">
            <a:avLst/>
          </a:prstGeom>
        </p:spPr>
      </p:pic>
    </p:spTree>
    <p:extLst>
      <p:ext uri="{BB962C8B-B14F-4D97-AF65-F5344CB8AC3E}">
        <p14:creationId xmlns:p14="http://schemas.microsoft.com/office/powerpoint/2010/main" val="89550778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4" name="Title 1"/>
          <p:cNvSpPr txBox="1">
            <a:spLocks/>
          </p:cNvSpPr>
          <p:nvPr userDrawn="1"/>
        </p:nvSpPr>
        <p:spPr>
          <a:xfrm>
            <a:off x="274639" y="262323"/>
            <a:ext cx="10969943" cy="690562"/>
          </a:xfrm>
          <a:prstGeom prst="rect">
            <a:avLst/>
          </a:prstGeom>
        </p:spPr>
        <p:txBody>
          <a:bodyPr vert="horz">
            <a:normAutofit/>
          </a:bodyPr>
          <a:lstStyle>
            <a:lvl1pPr>
              <a:defRPr>
                <a:solidFill>
                  <a:schemeClr val="accent5">
                    <a:lumMod val="75000"/>
                  </a:schemeClr>
                </a:solidFill>
              </a:defRPr>
            </a:lvl1pPr>
          </a:lstStyle>
          <a:p>
            <a:pPr defTabSz="457200">
              <a:spcBef>
                <a:spcPct val="0"/>
              </a:spcBef>
              <a:defRPr/>
            </a:pPr>
            <a:r>
              <a:rPr lang="en-US" sz="3200" dirty="0" smtClean="0">
                <a:solidFill>
                  <a:srgbClr val="505050"/>
                </a:solidFill>
                <a:latin typeface="Segoe UI Light"/>
                <a:ea typeface="+mj-ea"/>
                <a:cs typeface="+mj-cs"/>
              </a:rPr>
              <a:t>Click to edit Master title style</a:t>
            </a:r>
            <a:endParaRPr lang="en-US" sz="3200" dirty="0">
              <a:solidFill>
                <a:srgbClr val="505050"/>
              </a:solidFill>
              <a:latin typeface="Segoe UI Light"/>
              <a:ea typeface="+mj-ea"/>
              <a:cs typeface="+mj-cs"/>
            </a:endParaRPr>
          </a:p>
        </p:txBody>
      </p:sp>
      <p:sp>
        <p:nvSpPr>
          <p:cNvPr id="18" name="Picture Placeholder 16"/>
          <p:cNvSpPr>
            <a:spLocks noGrp="1"/>
          </p:cNvSpPr>
          <p:nvPr>
            <p:ph type="pic" sz="quarter" idx="10" hasCustomPrompt="1"/>
          </p:nvPr>
        </p:nvSpPr>
        <p:spPr>
          <a:xfrm>
            <a:off x="285429" y="1021379"/>
            <a:ext cx="4631988" cy="5089034"/>
          </a:xfrm>
          <a:solidFill>
            <a:schemeClr val="accent5"/>
          </a:solidFill>
        </p:spPr>
        <p:txBody>
          <a:bodyPr/>
          <a:lstStyle>
            <a:lvl1pPr marL="0" indent="0">
              <a:buNone/>
              <a:defRPr>
                <a:solidFill>
                  <a:schemeClr val="lt1"/>
                </a:solidFill>
              </a:defRPr>
            </a:lvl1pPr>
          </a:lstStyle>
          <a:p>
            <a:r>
              <a:rPr lang="en-US" dirty="0" smtClean="0"/>
              <a:t>Photo</a:t>
            </a:r>
            <a:endParaRPr lang="en-US" dirty="0"/>
          </a:p>
        </p:txBody>
      </p:sp>
      <p:sp>
        <p:nvSpPr>
          <p:cNvPr id="19" name="Text Placeholder 23"/>
          <p:cNvSpPr>
            <a:spLocks noGrp="1"/>
          </p:cNvSpPr>
          <p:nvPr>
            <p:ph type="body" sz="quarter" idx="13"/>
          </p:nvPr>
        </p:nvSpPr>
        <p:spPr>
          <a:xfrm>
            <a:off x="4979729" y="1021379"/>
            <a:ext cx="7456745" cy="1670050"/>
          </a:xfrm>
          <a:solidFill>
            <a:schemeClr val="bg1">
              <a:lumMod val="85000"/>
              <a:alpha val="64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4320" tIns="45720" rIns="182880" bIns="45720" numCol="1" spcCol="0" rtlCol="0" fromWordArt="0" anchor="ctr" anchorCtr="0" forceAA="0" compatLnSpc="1">
            <a:prstTxWarp prst="textNoShape">
              <a:avLst/>
            </a:prstTxWarp>
            <a:noAutofit/>
          </a:bodyPr>
          <a:lstStyle>
            <a:lvl1pPr marL="0" indent="0">
              <a:buFont typeface="Arial"/>
              <a:buNone/>
              <a:defRPr lang="en-US" sz="1800" smtClean="0">
                <a:solidFill>
                  <a:schemeClr val="tx1">
                    <a:lumMod val="75000"/>
                    <a:lumOff val="25000"/>
                  </a:schemeClr>
                </a:solidFill>
                <a:latin typeface="Segoe UI"/>
                <a:cs typeface="Segoe UI"/>
              </a:defRPr>
            </a:lvl1pPr>
            <a:lvl2pPr marL="171450" indent="0">
              <a:buNone/>
              <a:defRPr lang="en-US" sz="1800" smtClean="0">
                <a:solidFill>
                  <a:schemeClr val="tx1">
                    <a:lumMod val="75000"/>
                    <a:lumOff val="25000"/>
                  </a:schemeClr>
                </a:solidFill>
              </a:defRPr>
            </a:lvl2pPr>
            <a:lvl3pPr marL="685800" indent="0">
              <a:buNone/>
              <a:defRPr lang="en-US" sz="1800" smtClean="0">
                <a:solidFill>
                  <a:schemeClr val="tx1">
                    <a:lumMod val="75000"/>
                    <a:lumOff val="25000"/>
                  </a:schemeClr>
                </a:solidFill>
              </a:defRPr>
            </a:lvl3pPr>
            <a:lvl4pPr marL="1143000" indent="0">
              <a:buNone/>
              <a:defRPr lang="en-US" sz="1800" smtClean="0">
                <a:solidFill>
                  <a:schemeClr val="tx1">
                    <a:lumMod val="75000"/>
                    <a:lumOff val="25000"/>
                  </a:schemeClr>
                </a:solidFill>
              </a:defRPr>
            </a:lvl4pPr>
            <a:lvl5pPr marL="1600200" indent="0">
              <a:buNone/>
              <a:defRPr lang="en-US" sz="1800">
                <a:solidFill>
                  <a:schemeClr val="tx1">
                    <a:lumMod val="75000"/>
                    <a:lumOff val="25000"/>
                  </a:schemeClr>
                </a:solidFill>
              </a:defRPr>
            </a:lvl5pPr>
          </a:lstStyle>
          <a:p>
            <a:pPr marL="0" lvl="0"/>
            <a:r>
              <a:rPr lang="en-US" dirty="0" smtClean="0"/>
              <a:t>Click to edit Master text styles</a:t>
            </a:r>
          </a:p>
        </p:txBody>
      </p:sp>
      <p:sp>
        <p:nvSpPr>
          <p:cNvPr id="20" name="Text Placeholder 23"/>
          <p:cNvSpPr>
            <a:spLocks noGrp="1"/>
          </p:cNvSpPr>
          <p:nvPr>
            <p:ph type="body" sz="quarter" idx="14"/>
          </p:nvPr>
        </p:nvSpPr>
        <p:spPr>
          <a:xfrm>
            <a:off x="4979729" y="2731094"/>
            <a:ext cx="7456745" cy="1670050"/>
          </a:xfr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4320" tIns="45720" rIns="182880" bIns="45720" numCol="1" spcCol="0" rtlCol="0" fromWordArt="0" anchor="ctr" anchorCtr="0" forceAA="0" compatLnSpc="1">
            <a:prstTxWarp prst="textNoShape">
              <a:avLst/>
            </a:prstTxWarp>
            <a:noAutofit/>
          </a:bodyPr>
          <a:lstStyle>
            <a:lvl1pPr marL="0" indent="0">
              <a:buFont typeface="Arial"/>
              <a:buNone/>
              <a:defRPr lang="en-US" sz="1800" dirty="0" smtClean="0">
                <a:solidFill>
                  <a:schemeClr val="tx1">
                    <a:lumMod val="75000"/>
                    <a:lumOff val="25000"/>
                  </a:schemeClr>
                </a:solidFill>
                <a:latin typeface="Segoe UI"/>
                <a:cs typeface="Segoe UI"/>
              </a:defRPr>
            </a:lvl1pPr>
          </a:lstStyle>
          <a:p>
            <a:pPr marL="0" lvl="0"/>
            <a:r>
              <a:rPr lang="en-US" dirty="0" smtClean="0"/>
              <a:t>Click to edit Master text styles</a:t>
            </a:r>
          </a:p>
        </p:txBody>
      </p:sp>
      <p:sp>
        <p:nvSpPr>
          <p:cNvPr id="21" name="Text Placeholder 23"/>
          <p:cNvSpPr>
            <a:spLocks noGrp="1"/>
          </p:cNvSpPr>
          <p:nvPr>
            <p:ph type="body" sz="quarter" idx="15"/>
          </p:nvPr>
        </p:nvSpPr>
        <p:spPr>
          <a:xfrm>
            <a:off x="4979730" y="4440363"/>
            <a:ext cx="7456744" cy="1670050"/>
          </a:xfrm>
          <a:solidFill>
            <a:schemeClr val="bg1">
              <a:lumMod val="85000"/>
              <a:alpha val="64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4320" tIns="45720" rIns="182880" bIns="45720" numCol="1" spcCol="0" rtlCol="0" fromWordArt="0" anchor="ctr" anchorCtr="0" forceAA="0" compatLnSpc="1">
            <a:prstTxWarp prst="textNoShape">
              <a:avLst/>
            </a:prstTxWarp>
            <a:noAutofit/>
          </a:bodyPr>
          <a:lstStyle>
            <a:lvl1pPr marL="0" indent="0">
              <a:buFont typeface="Arial"/>
              <a:buNone/>
              <a:defRPr lang="en-US" sz="1800" smtClean="0">
                <a:solidFill>
                  <a:schemeClr val="tx1">
                    <a:lumMod val="75000"/>
                    <a:lumOff val="25000"/>
                  </a:schemeClr>
                </a:solidFill>
                <a:latin typeface="Segoe UI"/>
                <a:cs typeface="Segoe UI"/>
              </a:defRPr>
            </a:lvl1pPr>
            <a:lvl2pPr marL="171450" indent="0">
              <a:buNone/>
              <a:defRPr lang="en-US" sz="1800" smtClean="0">
                <a:solidFill>
                  <a:schemeClr val="tx1">
                    <a:lumMod val="75000"/>
                    <a:lumOff val="25000"/>
                  </a:schemeClr>
                </a:solidFill>
              </a:defRPr>
            </a:lvl2pPr>
            <a:lvl3pPr marL="685800" indent="0">
              <a:buNone/>
              <a:defRPr lang="en-US" sz="1800" smtClean="0">
                <a:solidFill>
                  <a:schemeClr val="tx1">
                    <a:lumMod val="75000"/>
                    <a:lumOff val="25000"/>
                  </a:schemeClr>
                </a:solidFill>
              </a:defRPr>
            </a:lvl3pPr>
            <a:lvl4pPr marL="1143000" indent="0">
              <a:buNone/>
              <a:defRPr lang="en-US" sz="1800" smtClean="0">
                <a:solidFill>
                  <a:schemeClr val="tx1">
                    <a:lumMod val="75000"/>
                    <a:lumOff val="25000"/>
                  </a:schemeClr>
                </a:solidFill>
              </a:defRPr>
            </a:lvl4pPr>
            <a:lvl5pPr marL="1600200" indent="0">
              <a:buNone/>
              <a:defRPr lang="en-US" sz="1800">
                <a:solidFill>
                  <a:schemeClr val="tx1">
                    <a:lumMod val="75000"/>
                    <a:lumOff val="25000"/>
                  </a:schemeClr>
                </a:solidFill>
              </a:defRPr>
            </a:lvl5pPr>
          </a:lstStyle>
          <a:p>
            <a:pPr marL="0" lvl="0"/>
            <a:r>
              <a:rPr lang="en-US" dirty="0" smtClean="0"/>
              <a:t>Click to edit Master text styles</a:t>
            </a:r>
          </a:p>
        </p:txBody>
      </p:sp>
      <p:pic>
        <p:nvPicPr>
          <p:cNvPr id="9" name="Picture 8" descr="MSFT_logo_rgb_C-Gray_D.png"/>
          <p:cNvPicPr>
            <a:picLocks noChangeAspect="1"/>
          </p:cNvPicPr>
          <p:nvPr userDrawn="1"/>
        </p:nvPicPr>
        <p:blipFill>
          <a:blip r:embed="rId2"/>
          <a:stretch>
            <a:fillRect/>
          </a:stretch>
        </p:blipFill>
        <p:spPr>
          <a:xfrm>
            <a:off x="10500988" y="6368505"/>
            <a:ext cx="1902281" cy="699646"/>
          </a:xfrm>
          <a:prstGeom prst="rect">
            <a:avLst/>
          </a:prstGeom>
        </p:spPr>
      </p:pic>
      <p:sp>
        <p:nvSpPr>
          <p:cNvPr id="10" name="Rectangle 9"/>
          <p:cNvSpPr/>
          <p:nvPr userDrawn="1"/>
        </p:nvSpPr>
        <p:spPr bwMode="auto">
          <a:xfrm>
            <a:off x="274638" y="6477549"/>
            <a:ext cx="10058401" cy="5169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descr="Technology Roadmap Event White Horizontal w Tagline Large.png"/>
          <p:cNvPicPr>
            <a:picLocks noChangeAspect="1"/>
          </p:cNvPicPr>
          <p:nvPr userDrawn="1"/>
        </p:nvPicPr>
        <p:blipFill>
          <a:blip r:embed="rId3"/>
          <a:stretch>
            <a:fillRect/>
          </a:stretch>
        </p:blipFill>
        <p:spPr>
          <a:xfrm>
            <a:off x="409371" y="6510279"/>
            <a:ext cx="3269690" cy="471153"/>
          </a:xfrm>
          <a:prstGeom prst="rect">
            <a:avLst/>
          </a:prstGeom>
        </p:spPr>
      </p:pic>
    </p:spTree>
    <p:extLst>
      <p:ext uri="{BB962C8B-B14F-4D97-AF65-F5344CB8AC3E}">
        <p14:creationId xmlns:p14="http://schemas.microsoft.com/office/powerpoint/2010/main" val="148693012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4" name="Title 1"/>
          <p:cNvSpPr txBox="1">
            <a:spLocks/>
          </p:cNvSpPr>
          <p:nvPr userDrawn="1"/>
        </p:nvSpPr>
        <p:spPr>
          <a:xfrm>
            <a:off x="274639" y="262323"/>
            <a:ext cx="10969943" cy="690562"/>
          </a:xfrm>
          <a:prstGeom prst="rect">
            <a:avLst/>
          </a:prstGeom>
        </p:spPr>
        <p:txBody>
          <a:bodyPr vert="horz">
            <a:normAutofit/>
          </a:bodyPr>
          <a:lstStyle>
            <a:lvl1pPr>
              <a:defRPr>
                <a:solidFill>
                  <a:schemeClr val="accent5">
                    <a:lumMod val="75000"/>
                  </a:schemeClr>
                </a:solidFill>
              </a:defRPr>
            </a:lvl1pPr>
          </a:lstStyle>
          <a:p>
            <a:pPr defTabSz="457200">
              <a:spcBef>
                <a:spcPct val="0"/>
              </a:spcBef>
              <a:defRPr/>
            </a:pPr>
            <a:r>
              <a:rPr lang="en-US" sz="3200" dirty="0" smtClean="0">
                <a:solidFill>
                  <a:srgbClr val="505050"/>
                </a:solidFill>
                <a:latin typeface="Segoe UI Light"/>
                <a:ea typeface="+mj-ea"/>
                <a:cs typeface="+mj-cs"/>
              </a:rPr>
              <a:t>Click to edit Master title style</a:t>
            </a:r>
            <a:endParaRPr lang="en-US" sz="3200" dirty="0">
              <a:solidFill>
                <a:srgbClr val="505050"/>
              </a:solidFill>
              <a:latin typeface="Segoe UI Light"/>
              <a:ea typeface="+mj-ea"/>
              <a:cs typeface="+mj-cs"/>
            </a:endParaRPr>
          </a:p>
        </p:txBody>
      </p:sp>
      <p:sp>
        <p:nvSpPr>
          <p:cNvPr id="22" name="Text Placeholder 23"/>
          <p:cNvSpPr>
            <a:spLocks noGrp="1"/>
          </p:cNvSpPr>
          <p:nvPr>
            <p:ph type="body" sz="quarter" idx="13"/>
          </p:nvPr>
        </p:nvSpPr>
        <p:spPr>
          <a:xfrm>
            <a:off x="4969345" y="1021102"/>
            <a:ext cx="7467130" cy="1244135"/>
          </a:xfrm>
          <a:solidFill>
            <a:schemeClr val="bg1">
              <a:lumMod val="85000"/>
              <a:alpha val="64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4320" tIns="45720" rIns="182880" bIns="45720" numCol="1" spcCol="0" rtlCol="0" fromWordArt="0" anchor="ctr" anchorCtr="0" forceAA="0" compatLnSpc="1">
            <a:prstTxWarp prst="textNoShape">
              <a:avLst/>
            </a:prstTxWarp>
            <a:noAutofit/>
          </a:bodyPr>
          <a:lstStyle>
            <a:lvl1pPr marL="0" indent="0">
              <a:buFont typeface="Arial"/>
              <a:buNone/>
              <a:defRPr lang="en-US" sz="1800" smtClean="0">
                <a:solidFill>
                  <a:schemeClr val="tx1">
                    <a:lumMod val="75000"/>
                    <a:lumOff val="25000"/>
                  </a:schemeClr>
                </a:solidFill>
                <a:latin typeface="Segoe UI"/>
                <a:cs typeface="Segoe UI"/>
              </a:defRPr>
            </a:lvl1pPr>
            <a:lvl2pPr marL="171450" indent="0">
              <a:buNone/>
              <a:defRPr lang="en-US" sz="1800" smtClean="0">
                <a:solidFill>
                  <a:schemeClr val="tx1">
                    <a:lumMod val="75000"/>
                    <a:lumOff val="25000"/>
                  </a:schemeClr>
                </a:solidFill>
              </a:defRPr>
            </a:lvl2pPr>
            <a:lvl3pPr marL="685800" indent="0">
              <a:buNone/>
              <a:defRPr lang="en-US" sz="1800" smtClean="0">
                <a:solidFill>
                  <a:schemeClr val="tx1">
                    <a:lumMod val="75000"/>
                    <a:lumOff val="25000"/>
                  </a:schemeClr>
                </a:solidFill>
              </a:defRPr>
            </a:lvl3pPr>
            <a:lvl4pPr marL="1143000" indent="0">
              <a:buNone/>
              <a:defRPr lang="en-US" sz="1800" smtClean="0">
                <a:solidFill>
                  <a:schemeClr val="tx1">
                    <a:lumMod val="75000"/>
                    <a:lumOff val="25000"/>
                  </a:schemeClr>
                </a:solidFill>
              </a:defRPr>
            </a:lvl4pPr>
            <a:lvl5pPr marL="1600200" indent="0">
              <a:buNone/>
              <a:defRPr lang="en-US" sz="1800">
                <a:solidFill>
                  <a:schemeClr val="tx1">
                    <a:lumMod val="75000"/>
                    <a:lumOff val="25000"/>
                  </a:schemeClr>
                </a:solidFill>
              </a:defRPr>
            </a:lvl5pPr>
          </a:lstStyle>
          <a:p>
            <a:pPr marL="0" lvl="0"/>
            <a:r>
              <a:rPr lang="en-US" dirty="0" smtClean="0"/>
              <a:t>Click to edit Master text styles</a:t>
            </a:r>
          </a:p>
        </p:txBody>
      </p:sp>
      <p:sp>
        <p:nvSpPr>
          <p:cNvPr id="23" name="Text Placeholder 23"/>
          <p:cNvSpPr>
            <a:spLocks noGrp="1"/>
          </p:cNvSpPr>
          <p:nvPr>
            <p:ph type="body" sz="quarter" idx="14"/>
          </p:nvPr>
        </p:nvSpPr>
        <p:spPr>
          <a:xfrm>
            <a:off x="4969343" y="2304191"/>
            <a:ext cx="7467131" cy="1242704"/>
          </a:xfr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4320" tIns="45720" rIns="182880" bIns="45720" numCol="1" spcCol="0" rtlCol="0" fromWordArt="0" anchor="ctr" anchorCtr="0" forceAA="0" compatLnSpc="1">
            <a:prstTxWarp prst="textNoShape">
              <a:avLst/>
            </a:prstTxWarp>
            <a:noAutofit/>
          </a:bodyPr>
          <a:lstStyle>
            <a:lvl1pPr marL="0" indent="0">
              <a:buFont typeface="Arial"/>
              <a:buNone/>
              <a:defRPr lang="en-US" sz="1800" dirty="0" smtClean="0">
                <a:solidFill>
                  <a:schemeClr val="tx1">
                    <a:lumMod val="75000"/>
                    <a:lumOff val="25000"/>
                  </a:schemeClr>
                </a:solidFill>
                <a:latin typeface="Segoe UI"/>
                <a:cs typeface="Segoe UI"/>
              </a:defRPr>
            </a:lvl1pPr>
          </a:lstStyle>
          <a:p>
            <a:pPr marL="0" lvl="0"/>
            <a:r>
              <a:rPr lang="en-US" dirty="0" smtClean="0"/>
              <a:t>Click to edit Master text styles</a:t>
            </a:r>
          </a:p>
        </p:txBody>
      </p:sp>
      <p:sp>
        <p:nvSpPr>
          <p:cNvPr id="24" name="Text Placeholder 23"/>
          <p:cNvSpPr>
            <a:spLocks noGrp="1"/>
          </p:cNvSpPr>
          <p:nvPr>
            <p:ph type="body" sz="quarter" idx="15"/>
          </p:nvPr>
        </p:nvSpPr>
        <p:spPr>
          <a:xfrm>
            <a:off x="4969344" y="3585851"/>
            <a:ext cx="7467130" cy="1242627"/>
          </a:xfrm>
          <a:solidFill>
            <a:schemeClr val="bg1">
              <a:lumMod val="85000"/>
              <a:alpha val="64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4320" tIns="45720" rIns="182880" bIns="45720" numCol="1" spcCol="0" rtlCol="0" fromWordArt="0" anchor="ctr" anchorCtr="0" forceAA="0" compatLnSpc="1">
            <a:prstTxWarp prst="textNoShape">
              <a:avLst/>
            </a:prstTxWarp>
            <a:noAutofit/>
          </a:bodyPr>
          <a:lstStyle>
            <a:lvl1pPr marL="0" indent="0">
              <a:buFont typeface="Arial"/>
              <a:buNone/>
              <a:defRPr lang="en-US" sz="1800" smtClean="0">
                <a:solidFill>
                  <a:schemeClr val="tx1">
                    <a:lumMod val="75000"/>
                    <a:lumOff val="25000"/>
                  </a:schemeClr>
                </a:solidFill>
                <a:latin typeface="Segoe UI"/>
                <a:cs typeface="Segoe UI"/>
              </a:defRPr>
            </a:lvl1pPr>
            <a:lvl2pPr marL="171450" indent="0">
              <a:buNone/>
              <a:defRPr lang="en-US" sz="1800" smtClean="0">
                <a:solidFill>
                  <a:schemeClr val="tx1">
                    <a:lumMod val="75000"/>
                    <a:lumOff val="25000"/>
                  </a:schemeClr>
                </a:solidFill>
              </a:defRPr>
            </a:lvl2pPr>
            <a:lvl3pPr marL="685800" indent="0">
              <a:buNone/>
              <a:defRPr lang="en-US" sz="1800" smtClean="0">
                <a:solidFill>
                  <a:schemeClr val="tx1">
                    <a:lumMod val="75000"/>
                    <a:lumOff val="25000"/>
                  </a:schemeClr>
                </a:solidFill>
              </a:defRPr>
            </a:lvl3pPr>
            <a:lvl4pPr marL="1143000" indent="0">
              <a:buNone/>
              <a:defRPr lang="en-US" sz="1800" smtClean="0">
                <a:solidFill>
                  <a:schemeClr val="tx1">
                    <a:lumMod val="75000"/>
                    <a:lumOff val="25000"/>
                  </a:schemeClr>
                </a:solidFill>
              </a:defRPr>
            </a:lvl4pPr>
            <a:lvl5pPr marL="1600200" indent="0">
              <a:buNone/>
              <a:defRPr lang="en-US" sz="1800">
                <a:solidFill>
                  <a:schemeClr val="tx1">
                    <a:lumMod val="75000"/>
                    <a:lumOff val="25000"/>
                  </a:schemeClr>
                </a:solidFill>
              </a:defRPr>
            </a:lvl5pPr>
          </a:lstStyle>
          <a:p>
            <a:pPr marL="0" lvl="0"/>
            <a:r>
              <a:rPr lang="en-US" dirty="0" smtClean="0"/>
              <a:t>Click to edit Master text styles</a:t>
            </a:r>
          </a:p>
        </p:txBody>
      </p:sp>
      <p:sp>
        <p:nvSpPr>
          <p:cNvPr id="25" name="Text Placeholder 23"/>
          <p:cNvSpPr>
            <a:spLocks noGrp="1"/>
          </p:cNvSpPr>
          <p:nvPr>
            <p:ph type="body" sz="quarter" idx="17"/>
          </p:nvPr>
        </p:nvSpPr>
        <p:spPr>
          <a:xfrm>
            <a:off x="4969345" y="4867433"/>
            <a:ext cx="7467130" cy="1242703"/>
          </a:xfr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4320" tIns="45720" rIns="182880" bIns="45720" numCol="1" spcCol="0" rtlCol="0" fromWordArt="0" anchor="ctr" anchorCtr="0" forceAA="0" compatLnSpc="1">
            <a:prstTxWarp prst="textNoShape">
              <a:avLst/>
            </a:prstTxWarp>
            <a:noAutofit/>
          </a:bodyPr>
          <a:lstStyle>
            <a:lvl1pPr marL="342900" indent="-342900">
              <a:buNone/>
              <a:defRPr lang="en-US" sz="1800" dirty="0" smtClean="0">
                <a:solidFill>
                  <a:schemeClr val="tx1">
                    <a:lumMod val="75000"/>
                    <a:lumOff val="25000"/>
                  </a:schemeClr>
                </a:solidFill>
                <a:latin typeface="Segoe UI"/>
                <a:cs typeface="Segoe UI"/>
              </a:defRPr>
            </a:lvl1pPr>
          </a:lstStyle>
          <a:p>
            <a:pPr marL="0" lvl="0" indent="0"/>
            <a:r>
              <a:rPr lang="en-US" dirty="0" smtClean="0"/>
              <a:t>Click to edit Master text styles</a:t>
            </a:r>
          </a:p>
        </p:txBody>
      </p:sp>
      <p:sp>
        <p:nvSpPr>
          <p:cNvPr id="26" name="Picture Placeholder 16"/>
          <p:cNvSpPr>
            <a:spLocks noGrp="1"/>
          </p:cNvSpPr>
          <p:nvPr>
            <p:ph type="pic" sz="quarter" idx="10" hasCustomPrompt="1"/>
          </p:nvPr>
        </p:nvSpPr>
        <p:spPr>
          <a:xfrm>
            <a:off x="285429" y="1021101"/>
            <a:ext cx="4631988" cy="5089034"/>
          </a:xfrm>
          <a:solidFill>
            <a:schemeClr val="accent5"/>
          </a:solidFill>
        </p:spPr>
        <p:txBody>
          <a:bodyPr/>
          <a:lstStyle>
            <a:lvl1pPr marL="0" indent="0">
              <a:buNone/>
              <a:defRPr>
                <a:solidFill>
                  <a:schemeClr val="lt1"/>
                </a:solidFill>
              </a:defRPr>
            </a:lvl1pPr>
          </a:lstStyle>
          <a:p>
            <a:r>
              <a:rPr lang="en-US" dirty="0" smtClean="0"/>
              <a:t>Photo</a:t>
            </a:r>
            <a:endParaRPr lang="en-US" dirty="0"/>
          </a:p>
        </p:txBody>
      </p:sp>
      <p:pic>
        <p:nvPicPr>
          <p:cNvPr id="12" name="Picture 11" descr="MSFT_logo_rgb_C-Gray_D.png"/>
          <p:cNvPicPr>
            <a:picLocks noChangeAspect="1"/>
          </p:cNvPicPr>
          <p:nvPr userDrawn="1"/>
        </p:nvPicPr>
        <p:blipFill>
          <a:blip r:embed="rId2"/>
          <a:stretch>
            <a:fillRect/>
          </a:stretch>
        </p:blipFill>
        <p:spPr>
          <a:xfrm>
            <a:off x="10500988" y="6368505"/>
            <a:ext cx="1902281" cy="699646"/>
          </a:xfrm>
          <a:prstGeom prst="rect">
            <a:avLst/>
          </a:prstGeom>
        </p:spPr>
      </p:pic>
      <p:sp>
        <p:nvSpPr>
          <p:cNvPr id="13" name="Rectangle 12"/>
          <p:cNvSpPr/>
          <p:nvPr userDrawn="1"/>
        </p:nvSpPr>
        <p:spPr bwMode="auto">
          <a:xfrm>
            <a:off x="274638" y="6477549"/>
            <a:ext cx="10058401" cy="5169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4" name="Picture 13" descr="Technology Roadmap Event White Horizontal w Tagline Large.png"/>
          <p:cNvPicPr>
            <a:picLocks noChangeAspect="1"/>
          </p:cNvPicPr>
          <p:nvPr userDrawn="1"/>
        </p:nvPicPr>
        <p:blipFill>
          <a:blip r:embed="rId3"/>
          <a:stretch>
            <a:fillRect/>
          </a:stretch>
        </p:blipFill>
        <p:spPr>
          <a:xfrm>
            <a:off x="409371" y="6510279"/>
            <a:ext cx="3269690" cy="471153"/>
          </a:xfrm>
          <a:prstGeom prst="rect">
            <a:avLst/>
          </a:prstGeom>
        </p:spPr>
      </p:pic>
    </p:spTree>
    <p:extLst>
      <p:ext uri="{BB962C8B-B14F-4D97-AF65-F5344CB8AC3E}">
        <p14:creationId xmlns:p14="http://schemas.microsoft.com/office/powerpoint/2010/main" val="13324758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descr="MSFT_logo_rgb_C-Gray_D.png"/>
          <p:cNvPicPr>
            <a:picLocks noChangeAspect="1"/>
          </p:cNvPicPr>
          <p:nvPr userDrawn="1"/>
        </p:nvPicPr>
        <p:blipFill>
          <a:blip r:embed="rId2"/>
          <a:stretch>
            <a:fillRect/>
          </a:stretch>
        </p:blipFill>
        <p:spPr>
          <a:xfrm>
            <a:off x="10500988" y="6368505"/>
            <a:ext cx="1902281" cy="699646"/>
          </a:xfrm>
          <a:prstGeom prst="rect">
            <a:avLst/>
          </a:prstGeom>
        </p:spPr>
      </p:pic>
      <p:sp>
        <p:nvSpPr>
          <p:cNvPr id="8" name="Rectangle 7"/>
          <p:cNvSpPr/>
          <p:nvPr userDrawn="1"/>
        </p:nvSpPr>
        <p:spPr bwMode="auto">
          <a:xfrm>
            <a:off x="274638" y="6477549"/>
            <a:ext cx="10058401" cy="5169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descr="Technology Roadmap Event White Horizontal w Tagline Large.png"/>
          <p:cNvPicPr>
            <a:picLocks noChangeAspect="1"/>
          </p:cNvPicPr>
          <p:nvPr userDrawn="1"/>
        </p:nvPicPr>
        <p:blipFill>
          <a:blip r:embed="rId3"/>
          <a:stretch>
            <a:fillRect/>
          </a:stretch>
        </p:blipFill>
        <p:spPr>
          <a:xfrm>
            <a:off x="409371" y="6510279"/>
            <a:ext cx="3269690" cy="471153"/>
          </a:xfrm>
          <a:prstGeom prst="rect">
            <a:avLst/>
          </a:prstGeom>
        </p:spPr>
      </p:pic>
    </p:spTree>
    <p:extLst>
      <p:ext uri="{BB962C8B-B14F-4D97-AF65-F5344CB8AC3E}">
        <p14:creationId xmlns:p14="http://schemas.microsoft.com/office/powerpoint/2010/main" val="370693004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ServerIT2.jpg"/>
          <p:cNvPicPr>
            <a:picLocks noChangeAspect="1"/>
          </p:cNvPicPr>
          <p:nvPr userDrawn="1"/>
        </p:nvPicPr>
        <p:blipFill>
          <a:blip r:embed="rId2"/>
          <a:stretch>
            <a:fillRect/>
          </a:stretch>
        </p:blipFill>
        <p:spPr>
          <a:xfrm>
            <a:off x="4408" y="0"/>
            <a:ext cx="12427659" cy="6994525"/>
          </a:xfrm>
          <a:prstGeom prst="rect">
            <a:avLst/>
          </a:prstGeom>
        </p:spPr>
      </p:pic>
      <p:sp>
        <p:nvSpPr>
          <p:cNvPr id="7" name="Rectangle 6"/>
          <p:cNvSpPr/>
          <p:nvPr userDrawn="1"/>
        </p:nvSpPr>
        <p:spPr bwMode="auto">
          <a:xfrm>
            <a:off x="274638" y="6477549"/>
            <a:ext cx="10058401" cy="51697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descr="Technology Roadmap Event White Horizontal w Tagline Large.png"/>
          <p:cNvPicPr>
            <a:picLocks noChangeAspect="1"/>
          </p:cNvPicPr>
          <p:nvPr userDrawn="1"/>
        </p:nvPicPr>
        <p:blipFill>
          <a:blip r:embed="rId3"/>
          <a:stretch>
            <a:fillRect/>
          </a:stretch>
        </p:blipFill>
        <p:spPr>
          <a:xfrm>
            <a:off x="409371" y="6510279"/>
            <a:ext cx="3269690" cy="471153"/>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711119" y="6569193"/>
            <a:ext cx="1463040" cy="313404"/>
          </a:xfrm>
          <a:prstGeom prst="rect">
            <a:avLst/>
          </a:prstGeom>
        </p:spPr>
      </p:pic>
    </p:spTree>
    <p:extLst>
      <p:ext uri="{BB962C8B-B14F-4D97-AF65-F5344CB8AC3E}">
        <p14:creationId xmlns:p14="http://schemas.microsoft.com/office/powerpoint/2010/main" val="1270462160"/>
      </p:ext>
    </p:extLst>
  </p:cSld>
  <p:clrMapOvr>
    <a:masterClrMapping/>
  </p:clrMapOvr>
  <p:transition xmlns:p14="http://schemas.microsoft.com/office/powerpoint/2010/mai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descr="ServerIT3.jpg"/>
          <p:cNvPicPr>
            <a:picLocks noChangeAspect="1"/>
          </p:cNvPicPr>
          <p:nvPr userDrawn="1"/>
        </p:nvPicPr>
        <p:blipFill>
          <a:blip r:embed="rId2"/>
          <a:stretch>
            <a:fillRect/>
          </a:stretch>
        </p:blipFill>
        <p:spPr>
          <a:xfrm>
            <a:off x="4408" y="0"/>
            <a:ext cx="12427659" cy="6994525"/>
          </a:xfrm>
          <a:prstGeom prst="rect">
            <a:avLst/>
          </a:prstGeom>
        </p:spPr>
      </p:pic>
      <p:sp>
        <p:nvSpPr>
          <p:cNvPr id="8" name="Rectangle 7"/>
          <p:cNvSpPr/>
          <p:nvPr userDrawn="1"/>
        </p:nvSpPr>
        <p:spPr bwMode="auto">
          <a:xfrm>
            <a:off x="274638" y="6477549"/>
            <a:ext cx="10058401" cy="51697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descr="Technology Roadmap Event White Horizontal w Tagline Large.png"/>
          <p:cNvPicPr>
            <a:picLocks noChangeAspect="1"/>
          </p:cNvPicPr>
          <p:nvPr userDrawn="1"/>
        </p:nvPicPr>
        <p:blipFill>
          <a:blip r:embed="rId3"/>
          <a:stretch>
            <a:fillRect/>
          </a:stretch>
        </p:blipFill>
        <p:spPr>
          <a:xfrm>
            <a:off x="409371" y="6510279"/>
            <a:ext cx="3269690" cy="471153"/>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711119" y="6569193"/>
            <a:ext cx="1463040" cy="313404"/>
          </a:xfrm>
          <a:prstGeom prst="rect">
            <a:avLst/>
          </a:prstGeom>
        </p:spPr>
      </p:pic>
    </p:spTree>
    <p:extLst>
      <p:ext uri="{BB962C8B-B14F-4D97-AF65-F5344CB8AC3E}">
        <p14:creationId xmlns:p14="http://schemas.microsoft.com/office/powerpoint/2010/main" val="2287941802"/>
      </p:ext>
    </p:extLst>
  </p:cSld>
  <p:clrMapOvr>
    <a:masterClrMapping/>
  </p:clrMapOvr>
  <p:transition xmlns:p14="http://schemas.microsoft.com/office/powerpoint/2010/mai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descr="Tuesday.jpg"/>
          <p:cNvPicPr>
            <a:picLocks noChangeAspect="1"/>
          </p:cNvPicPr>
          <p:nvPr userDrawn="1"/>
        </p:nvPicPr>
        <p:blipFill>
          <a:blip r:embed="rId2"/>
          <a:stretch>
            <a:fillRect/>
          </a:stretch>
        </p:blipFill>
        <p:spPr>
          <a:xfrm>
            <a:off x="4408" y="0"/>
            <a:ext cx="12427659" cy="6994525"/>
          </a:xfrm>
          <a:prstGeom prst="rect">
            <a:avLst/>
          </a:prstGeom>
        </p:spPr>
      </p:pic>
      <p:pic>
        <p:nvPicPr>
          <p:cNvPr id="8" name="Picture 7" descr="Technology Roadmap Event White Horizontal w Tagline Large.png"/>
          <p:cNvPicPr>
            <a:picLocks noChangeAspect="1"/>
          </p:cNvPicPr>
          <p:nvPr userDrawn="1"/>
        </p:nvPicPr>
        <p:blipFill>
          <a:blip r:embed="rId3"/>
          <a:stretch>
            <a:fillRect/>
          </a:stretch>
        </p:blipFill>
        <p:spPr>
          <a:xfrm>
            <a:off x="409371" y="6510279"/>
            <a:ext cx="3269690" cy="471153"/>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711119" y="6569193"/>
            <a:ext cx="1463040" cy="313404"/>
          </a:xfrm>
          <a:prstGeom prst="rect">
            <a:avLst/>
          </a:prstGeom>
        </p:spPr>
      </p:pic>
      <p:sp>
        <p:nvSpPr>
          <p:cNvPr id="6" name="Rectangle 5"/>
          <p:cNvSpPr/>
          <p:nvPr userDrawn="1"/>
        </p:nvSpPr>
        <p:spPr bwMode="auto">
          <a:xfrm>
            <a:off x="274638" y="494415"/>
            <a:ext cx="7315200" cy="1632850"/>
          </a:xfrm>
          <a:prstGeom prst="rect">
            <a:avLst/>
          </a:prstGeom>
          <a:solidFill>
            <a:srgbClr val="9B4F96"/>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descr="Technology Roadmap Event White Horizontal w Tagline Large.png"/>
          <p:cNvPicPr>
            <a:picLocks noChangeAspect="1"/>
          </p:cNvPicPr>
          <p:nvPr userDrawn="1"/>
        </p:nvPicPr>
        <p:blipFill>
          <a:blip r:embed="rId3"/>
          <a:stretch>
            <a:fillRect/>
          </a:stretch>
        </p:blipFill>
        <p:spPr>
          <a:xfrm>
            <a:off x="410269" y="602823"/>
            <a:ext cx="6986422" cy="1006724"/>
          </a:xfrm>
          <a:prstGeom prst="rect">
            <a:avLst/>
          </a:prstGeom>
        </p:spPr>
      </p:pic>
      <p:sp>
        <p:nvSpPr>
          <p:cNvPr id="11" name="Rectangle 10"/>
          <p:cNvSpPr/>
          <p:nvPr userDrawn="1"/>
        </p:nvSpPr>
        <p:spPr bwMode="gray">
          <a:xfrm>
            <a:off x="274702" y="2125677"/>
            <a:ext cx="7315200" cy="3657586"/>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01369533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Accent Color 1">
    <p:bg>
      <p:bgPr>
        <a:solidFill>
          <a:srgbClr val="31668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6502058"/>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Rectangle 7"/>
          <p:cNvSpPr/>
          <p:nvPr userDrawn="1"/>
        </p:nvSpPr>
        <p:spPr bwMode="auto">
          <a:xfrm>
            <a:off x="274638" y="6477549"/>
            <a:ext cx="10058401" cy="51697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descr="Technology Roadmap Event White Horizontal w Tagline Large.png"/>
          <p:cNvPicPr>
            <a:picLocks noChangeAspect="1"/>
          </p:cNvPicPr>
          <p:nvPr userDrawn="1"/>
        </p:nvPicPr>
        <p:blipFill>
          <a:blip r:embed="rId2"/>
          <a:stretch>
            <a:fillRect/>
          </a:stretch>
        </p:blipFill>
        <p:spPr>
          <a:xfrm>
            <a:off x="409371" y="6510279"/>
            <a:ext cx="3269690" cy="471153"/>
          </a:xfrm>
          <a:prstGeom prst="rect">
            <a:avLst/>
          </a:prstGeom>
        </p:spPr>
      </p:pic>
      <p:pic>
        <p:nvPicPr>
          <p:cNvPr id="11" name="Picture 10" descr="MSFT_logo_rgb_C-Gray_D.png"/>
          <p:cNvPicPr>
            <a:picLocks noChangeAspect="1"/>
          </p:cNvPicPr>
          <p:nvPr userDrawn="1"/>
        </p:nvPicPr>
        <p:blipFill>
          <a:blip r:embed="rId3"/>
          <a:stretch>
            <a:fillRect/>
          </a:stretch>
        </p:blipFill>
        <p:spPr>
          <a:xfrm>
            <a:off x="10500988" y="6368505"/>
            <a:ext cx="1902281" cy="699646"/>
          </a:xfrm>
          <a:prstGeom prst="rect">
            <a:avLst/>
          </a:prstGeom>
        </p:spPr>
      </p:pic>
    </p:spTree>
    <p:extLst>
      <p:ext uri="{BB962C8B-B14F-4D97-AF65-F5344CB8AC3E}">
        <p14:creationId xmlns:p14="http://schemas.microsoft.com/office/powerpoint/2010/main" val="1268434521"/>
      </p:ext>
    </p:extLst>
  </p:cSld>
  <p:clrMapOvr>
    <a:masterClrMapping/>
  </p:clrMapOvr>
  <p:transition xmlns:p14="http://schemas.microsoft.com/office/powerpoint/2010/mai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0" name="Text Placeholder 23"/>
          <p:cNvSpPr>
            <a:spLocks noGrp="1"/>
          </p:cNvSpPr>
          <p:nvPr>
            <p:ph type="body" sz="quarter" idx="13"/>
          </p:nvPr>
        </p:nvSpPr>
        <p:spPr>
          <a:xfrm>
            <a:off x="448738" y="1387492"/>
            <a:ext cx="9884301" cy="998053"/>
          </a:xfrm>
          <a:solidFill>
            <a:schemeClr val="bg1">
              <a:lumMod val="85000"/>
              <a:alpha val="64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4320" tIns="45720" rIns="182880" bIns="45720" numCol="1" spcCol="0" rtlCol="0" fromWordArt="0" anchor="ctr" anchorCtr="0" forceAA="0" compatLnSpc="1">
            <a:prstTxWarp prst="textNoShape">
              <a:avLst/>
            </a:prstTxWarp>
            <a:noAutofit/>
          </a:bodyPr>
          <a:lstStyle>
            <a:lvl1pPr marL="0" indent="0">
              <a:buFont typeface="Arial"/>
              <a:buNone/>
              <a:defRPr lang="en-US" sz="1600" smtClean="0">
                <a:solidFill>
                  <a:schemeClr val="tx1">
                    <a:lumMod val="75000"/>
                    <a:lumOff val="25000"/>
                  </a:schemeClr>
                </a:solidFill>
                <a:latin typeface="Segoe UI"/>
                <a:cs typeface="Segoe UI"/>
              </a:defRPr>
            </a:lvl1pPr>
            <a:lvl2pPr marL="171450" indent="0">
              <a:buNone/>
              <a:defRPr lang="en-US" sz="1800" smtClean="0">
                <a:solidFill>
                  <a:schemeClr val="tx1">
                    <a:lumMod val="75000"/>
                    <a:lumOff val="25000"/>
                  </a:schemeClr>
                </a:solidFill>
              </a:defRPr>
            </a:lvl2pPr>
            <a:lvl3pPr marL="685800" indent="0">
              <a:buNone/>
              <a:defRPr lang="en-US" sz="1800" smtClean="0">
                <a:solidFill>
                  <a:schemeClr val="tx1">
                    <a:lumMod val="75000"/>
                    <a:lumOff val="25000"/>
                  </a:schemeClr>
                </a:solidFill>
              </a:defRPr>
            </a:lvl3pPr>
            <a:lvl4pPr marL="1143000" indent="0">
              <a:buNone/>
              <a:defRPr lang="en-US" sz="1800" smtClean="0">
                <a:solidFill>
                  <a:schemeClr val="tx1">
                    <a:lumMod val="75000"/>
                    <a:lumOff val="25000"/>
                  </a:schemeClr>
                </a:solidFill>
              </a:defRPr>
            </a:lvl4pPr>
            <a:lvl5pPr marL="1600200" indent="0">
              <a:buNone/>
              <a:defRPr lang="en-US" sz="1800">
                <a:solidFill>
                  <a:schemeClr val="tx1">
                    <a:lumMod val="75000"/>
                    <a:lumOff val="25000"/>
                  </a:schemeClr>
                </a:solidFill>
              </a:defRPr>
            </a:lvl5pPr>
          </a:lstStyle>
          <a:p>
            <a:pPr marL="0" lvl="0"/>
            <a:r>
              <a:rPr lang="en-US" dirty="0" smtClean="0"/>
              <a:t>Click to edit Master text styles</a:t>
            </a:r>
          </a:p>
        </p:txBody>
      </p:sp>
      <p:sp>
        <p:nvSpPr>
          <p:cNvPr id="11" name="Text Placeholder 23"/>
          <p:cNvSpPr>
            <a:spLocks noGrp="1"/>
          </p:cNvSpPr>
          <p:nvPr>
            <p:ph type="body" sz="quarter" idx="14"/>
          </p:nvPr>
        </p:nvSpPr>
        <p:spPr>
          <a:xfrm>
            <a:off x="446686" y="2424029"/>
            <a:ext cx="9886353" cy="998018"/>
          </a:xfr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4320" tIns="45720" rIns="182880" bIns="45720" numCol="1" spcCol="0" rtlCol="0" fromWordArt="0" anchor="ctr" anchorCtr="0" forceAA="0" compatLnSpc="1">
            <a:prstTxWarp prst="textNoShape">
              <a:avLst/>
            </a:prstTxWarp>
            <a:noAutofit/>
          </a:bodyPr>
          <a:lstStyle>
            <a:lvl1pPr marL="0" indent="0">
              <a:buFont typeface="Arial"/>
              <a:buNone/>
              <a:defRPr lang="en-US" sz="1600" dirty="0" smtClean="0">
                <a:solidFill>
                  <a:schemeClr val="tx1">
                    <a:lumMod val="75000"/>
                    <a:lumOff val="25000"/>
                  </a:schemeClr>
                </a:solidFill>
                <a:latin typeface="Segoe UI"/>
                <a:cs typeface="Segoe UI"/>
              </a:defRPr>
            </a:lvl1pPr>
          </a:lstStyle>
          <a:p>
            <a:pPr marL="0" lvl="0"/>
            <a:r>
              <a:rPr lang="en-US" dirty="0" smtClean="0"/>
              <a:t>Click to edit Master text styles</a:t>
            </a:r>
          </a:p>
        </p:txBody>
      </p:sp>
      <p:sp>
        <p:nvSpPr>
          <p:cNvPr id="12" name="Text Placeholder 23"/>
          <p:cNvSpPr>
            <a:spLocks noGrp="1"/>
          </p:cNvSpPr>
          <p:nvPr>
            <p:ph type="body" sz="quarter" idx="15"/>
          </p:nvPr>
        </p:nvSpPr>
        <p:spPr>
          <a:xfrm>
            <a:off x="446686" y="3460531"/>
            <a:ext cx="9886353" cy="998016"/>
          </a:xfrm>
          <a:solidFill>
            <a:schemeClr val="bg1">
              <a:lumMod val="85000"/>
              <a:alpha val="64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4320" tIns="45720" rIns="182880" bIns="45720" numCol="1" spcCol="0" rtlCol="0" fromWordArt="0" anchor="ctr" anchorCtr="0" forceAA="0" compatLnSpc="1">
            <a:prstTxWarp prst="textNoShape">
              <a:avLst/>
            </a:prstTxWarp>
            <a:noAutofit/>
          </a:bodyPr>
          <a:lstStyle>
            <a:lvl1pPr marL="0" indent="0">
              <a:buFont typeface="Arial"/>
              <a:buNone/>
              <a:defRPr lang="en-US" sz="1600" smtClean="0">
                <a:solidFill>
                  <a:schemeClr val="tx1">
                    <a:lumMod val="75000"/>
                    <a:lumOff val="25000"/>
                  </a:schemeClr>
                </a:solidFill>
                <a:latin typeface="Segoe UI"/>
                <a:cs typeface="Segoe UI"/>
              </a:defRPr>
            </a:lvl1pPr>
            <a:lvl2pPr marL="171450" indent="0">
              <a:buNone/>
              <a:defRPr lang="en-US" sz="1800" smtClean="0">
                <a:solidFill>
                  <a:schemeClr val="tx1">
                    <a:lumMod val="75000"/>
                    <a:lumOff val="25000"/>
                  </a:schemeClr>
                </a:solidFill>
              </a:defRPr>
            </a:lvl2pPr>
            <a:lvl3pPr marL="685800" indent="0">
              <a:buNone/>
              <a:defRPr lang="en-US" sz="1800" smtClean="0">
                <a:solidFill>
                  <a:schemeClr val="tx1">
                    <a:lumMod val="75000"/>
                    <a:lumOff val="25000"/>
                  </a:schemeClr>
                </a:solidFill>
              </a:defRPr>
            </a:lvl3pPr>
            <a:lvl4pPr marL="1143000" indent="0">
              <a:buNone/>
              <a:defRPr lang="en-US" sz="1800" smtClean="0">
                <a:solidFill>
                  <a:schemeClr val="tx1">
                    <a:lumMod val="75000"/>
                    <a:lumOff val="25000"/>
                  </a:schemeClr>
                </a:solidFill>
              </a:defRPr>
            </a:lvl4pPr>
            <a:lvl5pPr marL="1600200" indent="0">
              <a:buNone/>
              <a:defRPr lang="en-US" sz="1800">
                <a:solidFill>
                  <a:schemeClr val="tx1">
                    <a:lumMod val="75000"/>
                    <a:lumOff val="25000"/>
                  </a:schemeClr>
                </a:solidFill>
              </a:defRPr>
            </a:lvl5pPr>
          </a:lstStyle>
          <a:p>
            <a:pPr marL="0" lvl="0"/>
            <a:r>
              <a:rPr lang="en-US" dirty="0" smtClean="0"/>
              <a:t>Click to edit Master text styles</a:t>
            </a:r>
          </a:p>
        </p:txBody>
      </p:sp>
      <p:sp>
        <p:nvSpPr>
          <p:cNvPr id="13" name="Text Placeholder 23"/>
          <p:cNvSpPr>
            <a:spLocks noGrp="1"/>
          </p:cNvSpPr>
          <p:nvPr>
            <p:ph type="body" sz="quarter" idx="17"/>
          </p:nvPr>
        </p:nvSpPr>
        <p:spPr>
          <a:xfrm>
            <a:off x="446687" y="4497033"/>
            <a:ext cx="9886352" cy="998016"/>
          </a:xfr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4320" tIns="45720" rIns="182880" bIns="45720" numCol="1" spcCol="0" rtlCol="0" fromWordArt="0" anchor="ctr" anchorCtr="0" forceAA="0" compatLnSpc="1">
            <a:prstTxWarp prst="textNoShape">
              <a:avLst/>
            </a:prstTxWarp>
            <a:noAutofit/>
          </a:bodyPr>
          <a:lstStyle>
            <a:lvl1pPr marL="285750" indent="-285750">
              <a:buFont typeface="Arial"/>
              <a:buNone/>
              <a:defRPr lang="en-US" sz="1600" dirty="0" smtClean="0">
                <a:solidFill>
                  <a:schemeClr val="tx1">
                    <a:lumMod val="75000"/>
                    <a:lumOff val="25000"/>
                  </a:schemeClr>
                </a:solidFill>
                <a:latin typeface="Segoe UI"/>
                <a:cs typeface="Segoe UI"/>
              </a:defRPr>
            </a:lvl1pPr>
          </a:lstStyle>
          <a:p>
            <a:pPr marL="0" lvl="0" indent="0"/>
            <a:r>
              <a:rPr lang="en-US" dirty="0" smtClean="0"/>
              <a:t>Click to edit Master text styles</a:t>
            </a:r>
          </a:p>
        </p:txBody>
      </p:sp>
      <p:sp>
        <p:nvSpPr>
          <p:cNvPr id="15" name="Rectangle 14"/>
          <p:cNvSpPr/>
          <p:nvPr userDrawn="1"/>
        </p:nvSpPr>
        <p:spPr>
          <a:xfrm>
            <a:off x="276684" y="1387492"/>
            <a:ext cx="120749" cy="99805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32742"/>
            <a:endParaRPr lang="en-US">
              <a:solidFill>
                <a:srgbClr val="FFFFFF"/>
              </a:solidFill>
            </a:endParaRPr>
          </a:p>
        </p:txBody>
      </p:sp>
      <p:sp>
        <p:nvSpPr>
          <p:cNvPr id="16" name="Rectangle 15"/>
          <p:cNvSpPr/>
          <p:nvPr userDrawn="1"/>
        </p:nvSpPr>
        <p:spPr>
          <a:xfrm>
            <a:off x="276689" y="2423995"/>
            <a:ext cx="120749" cy="998053"/>
          </a:xfrm>
          <a:prstGeom prst="rect">
            <a:avLst/>
          </a:prstGeom>
          <a:solidFill>
            <a:schemeClr val="accent1"/>
          </a:solidFill>
        </p:spPr>
        <p:txBody>
          <a:bodyPr vert="horz" lIns="91440" tIns="45720" rIns="91440" bIns="45720" rtlCol="0">
            <a:normAutofit/>
          </a:bodyPr>
          <a:lstStyle/>
          <a:p>
            <a:pPr defTabSz="932742">
              <a:spcBef>
                <a:spcPct val="20000"/>
              </a:spcBef>
              <a:buFont typeface="Arial"/>
              <a:buNone/>
            </a:pPr>
            <a:endParaRPr lang="en-US" sz="2000">
              <a:solidFill>
                <a:srgbClr val="FFFFFF"/>
              </a:solidFill>
            </a:endParaRPr>
          </a:p>
        </p:txBody>
      </p:sp>
      <p:sp>
        <p:nvSpPr>
          <p:cNvPr id="17" name="Rectangle 16"/>
          <p:cNvSpPr/>
          <p:nvPr userDrawn="1"/>
        </p:nvSpPr>
        <p:spPr>
          <a:xfrm>
            <a:off x="274638" y="3460531"/>
            <a:ext cx="120749" cy="998053"/>
          </a:xfrm>
          <a:prstGeom prst="rect">
            <a:avLst/>
          </a:prstGeom>
          <a:solidFill>
            <a:schemeClr val="accent2"/>
          </a:solidFill>
        </p:spPr>
        <p:txBody>
          <a:bodyPr vert="horz" lIns="91440" tIns="45720" rIns="91440" bIns="45720" rtlCol="0">
            <a:normAutofit/>
          </a:bodyPr>
          <a:lstStyle/>
          <a:p>
            <a:pPr defTabSz="932742">
              <a:spcBef>
                <a:spcPct val="20000"/>
              </a:spcBef>
              <a:buFont typeface="Arial"/>
              <a:buNone/>
            </a:pPr>
            <a:endParaRPr lang="en-US" sz="2000">
              <a:solidFill>
                <a:srgbClr val="FFFFFF"/>
              </a:solidFill>
            </a:endParaRPr>
          </a:p>
        </p:txBody>
      </p:sp>
      <p:sp>
        <p:nvSpPr>
          <p:cNvPr id="18" name="Rectangle 17"/>
          <p:cNvSpPr/>
          <p:nvPr userDrawn="1"/>
        </p:nvSpPr>
        <p:spPr>
          <a:xfrm>
            <a:off x="274638" y="4497034"/>
            <a:ext cx="120749" cy="998053"/>
          </a:xfrm>
          <a:prstGeom prst="rect">
            <a:avLst/>
          </a:prstGeom>
          <a:solidFill>
            <a:schemeClr val="accent4"/>
          </a:solidFill>
        </p:spPr>
        <p:txBody>
          <a:bodyPr vert="horz" lIns="91440" tIns="45720" rIns="91440" bIns="45720" rtlCol="0">
            <a:normAutofit/>
          </a:bodyPr>
          <a:lstStyle/>
          <a:p>
            <a:pPr defTabSz="932742">
              <a:spcBef>
                <a:spcPct val="20000"/>
              </a:spcBef>
              <a:buFont typeface="Arial"/>
              <a:buNone/>
            </a:pPr>
            <a:endParaRPr lang="en-US" sz="2000">
              <a:solidFill>
                <a:srgbClr val="FFFFFF"/>
              </a:solidFill>
            </a:endParaRPr>
          </a:p>
        </p:txBody>
      </p:sp>
      <p:sp>
        <p:nvSpPr>
          <p:cNvPr id="20" name="Title 1"/>
          <p:cNvSpPr>
            <a:spLocks noGrp="1"/>
          </p:cNvSpPr>
          <p:nvPr>
            <p:ph type="title"/>
          </p:nvPr>
        </p:nvSpPr>
        <p:spPr>
          <a:xfrm>
            <a:off x="274639" y="295274"/>
            <a:ext cx="11889564" cy="917575"/>
          </a:xfrm>
        </p:spPr>
        <p:txBody>
          <a:bodyPr/>
          <a:lstStyle/>
          <a:p>
            <a:r>
              <a:rPr lang="en-US" dirty="0" smtClean="0"/>
              <a:t>Click to edit Master title style</a:t>
            </a:r>
            <a:endParaRPr lang="en-US" dirty="0"/>
          </a:p>
        </p:txBody>
      </p:sp>
      <p:sp>
        <p:nvSpPr>
          <p:cNvPr id="22" name="Rectangle 21"/>
          <p:cNvSpPr/>
          <p:nvPr userDrawn="1"/>
        </p:nvSpPr>
        <p:spPr bwMode="auto">
          <a:xfrm>
            <a:off x="274638" y="6477549"/>
            <a:ext cx="10058401" cy="51697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3" name="Picture 22" descr="Technology Roadmap Event White Horizontal w Tagline Large.png"/>
          <p:cNvPicPr>
            <a:picLocks noChangeAspect="1"/>
          </p:cNvPicPr>
          <p:nvPr userDrawn="1"/>
        </p:nvPicPr>
        <p:blipFill>
          <a:blip r:embed="rId2"/>
          <a:stretch>
            <a:fillRect/>
          </a:stretch>
        </p:blipFill>
        <p:spPr>
          <a:xfrm>
            <a:off x="409371" y="6510279"/>
            <a:ext cx="3269690" cy="471153"/>
          </a:xfrm>
          <a:prstGeom prst="rect">
            <a:avLst/>
          </a:prstGeom>
        </p:spPr>
      </p:pic>
      <p:pic>
        <p:nvPicPr>
          <p:cNvPr id="25" name="Picture 24" descr="MSFT_logo_rgb_C-Gray_D.png"/>
          <p:cNvPicPr>
            <a:picLocks noChangeAspect="1"/>
          </p:cNvPicPr>
          <p:nvPr userDrawn="1"/>
        </p:nvPicPr>
        <p:blipFill>
          <a:blip r:embed="rId3"/>
          <a:stretch>
            <a:fillRect/>
          </a:stretch>
        </p:blipFill>
        <p:spPr>
          <a:xfrm>
            <a:off x="10500988" y="6368505"/>
            <a:ext cx="1902281" cy="699646"/>
          </a:xfrm>
          <a:prstGeom prst="rect">
            <a:avLst/>
          </a:prstGeom>
        </p:spPr>
      </p:pic>
    </p:spTree>
    <p:extLst>
      <p:ext uri="{BB962C8B-B14F-4D97-AF65-F5344CB8AC3E}">
        <p14:creationId xmlns:p14="http://schemas.microsoft.com/office/powerpoint/2010/main" val="3144586149"/>
      </p:ext>
    </p:extLst>
  </p:cSld>
  <p:clrMapOvr>
    <a:masterClrMapping/>
  </p:clrMapOvr>
  <p:transition xmlns:p14="http://schemas.microsoft.com/office/powerpoint/2010/mai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274639" y="295274"/>
            <a:ext cx="11889564" cy="917575"/>
          </a:xfrm>
        </p:spPr>
        <p:txBody>
          <a:bodyPr/>
          <a:lstStyle/>
          <a:p>
            <a:r>
              <a:rPr lang="en-US" dirty="0" smtClean="0"/>
              <a:t>Click to edit Master title style</a:t>
            </a:r>
            <a:endParaRPr lang="en-US" dirty="0"/>
          </a:p>
        </p:txBody>
      </p:sp>
      <p:sp>
        <p:nvSpPr>
          <p:cNvPr id="10" name="Rectangle 9"/>
          <p:cNvSpPr/>
          <p:nvPr userDrawn="1"/>
        </p:nvSpPr>
        <p:spPr>
          <a:xfrm>
            <a:off x="274643" y="2124292"/>
            <a:ext cx="120749" cy="998053"/>
          </a:xfrm>
          <a:prstGeom prst="rect">
            <a:avLst/>
          </a:prstGeom>
          <a:solidFill>
            <a:schemeClr val="accent1"/>
          </a:solidFill>
        </p:spPr>
        <p:txBody>
          <a:bodyPr vert="horz" lIns="91440" tIns="45720" rIns="91440" bIns="45720" rtlCol="0">
            <a:normAutofit/>
          </a:bodyPr>
          <a:lstStyle/>
          <a:p>
            <a:pPr defTabSz="932742">
              <a:spcBef>
                <a:spcPct val="20000"/>
              </a:spcBef>
              <a:buFont typeface="Arial"/>
              <a:buNone/>
            </a:pPr>
            <a:endParaRPr lang="en-US" sz="2000">
              <a:solidFill>
                <a:srgbClr val="FFFFFF"/>
              </a:solidFill>
            </a:endParaRPr>
          </a:p>
        </p:txBody>
      </p:sp>
    </p:spTree>
    <p:extLst>
      <p:ext uri="{BB962C8B-B14F-4D97-AF65-F5344CB8AC3E}">
        <p14:creationId xmlns:p14="http://schemas.microsoft.com/office/powerpoint/2010/main" val="2576803105"/>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_Blank Accent Color 1">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bwMode="auto">
          <a:xfrm>
            <a:off x="274638" y="6477549"/>
            <a:ext cx="10058401" cy="51697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descr="Technology Roadmap Event White Horizontal w Tagline Large.png"/>
          <p:cNvPicPr>
            <a:picLocks noChangeAspect="1"/>
          </p:cNvPicPr>
          <p:nvPr userDrawn="1"/>
        </p:nvPicPr>
        <p:blipFill>
          <a:blip r:embed="rId2"/>
          <a:stretch>
            <a:fillRect/>
          </a:stretch>
        </p:blipFill>
        <p:spPr>
          <a:xfrm>
            <a:off x="409371" y="6510279"/>
            <a:ext cx="3269690" cy="47115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711119" y="6569193"/>
            <a:ext cx="1463040" cy="313404"/>
          </a:xfrm>
          <a:prstGeom prst="rect">
            <a:avLst/>
          </a:prstGeom>
        </p:spPr>
      </p:pic>
    </p:spTree>
    <p:extLst>
      <p:ext uri="{BB962C8B-B14F-4D97-AF65-F5344CB8AC3E}">
        <p14:creationId xmlns:p14="http://schemas.microsoft.com/office/powerpoint/2010/main" val="2303447704"/>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4"/>
        </a:solidFill>
        <a:effectLst/>
      </p:bgPr>
    </p:bg>
    <p:spTree>
      <p:nvGrpSpPr>
        <p:cNvPr id="1" name=""/>
        <p:cNvGrpSpPr/>
        <p:nvPr/>
      </p:nvGrpSpPr>
      <p:grpSpPr>
        <a:xfrm>
          <a:off x="0" y="0"/>
          <a:ext cx="0" cy="0"/>
          <a:chOff x="0" y="0"/>
          <a:chExt cx="0" cy="0"/>
        </a:xfrm>
      </p:grpSpPr>
      <p:sp>
        <p:nvSpPr>
          <p:cNvPr id="6" name="Rectangle 5"/>
          <p:cNvSpPr/>
          <p:nvPr userDrawn="1"/>
        </p:nvSpPr>
        <p:spPr bwMode="auto">
          <a:xfrm>
            <a:off x="274638" y="6477549"/>
            <a:ext cx="10058401" cy="51697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descr="Technology Roadmap Event White Horizontal w Tagline Large.png"/>
          <p:cNvPicPr>
            <a:picLocks noChangeAspect="1"/>
          </p:cNvPicPr>
          <p:nvPr userDrawn="1"/>
        </p:nvPicPr>
        <p:blipFill>
          <a:blip r:embed="rId2"/>
          <a:stretch>
            <a:fillRect/>
          </a:stretch>
        </p:blipFill>
        <p:spPr>
          <a:xfrm>
            <a:off x="409371" y="6510279"/>
            <a:ext cx="3269690" cy="47115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711119" y="6569193"/>
            <a:ext cx="1463040" cy="313404"/>
          </a:xfrm>
          <a:prstGeom prst="rect">
            <a:avLst/>
          </a:prstGeom>
        </p:spPr>
      </p:pic>
    </p:spTree>
    <p:extLst>
      <p:ext uri="{BB962C8B-B14F-4D97-AF65-F5344CB8AC3E}">
        <p14:creationId xmlns:p14="http://schemas.microsoft.com/office/powerpoint/2010/main" val="1700802546"/>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chemeClr val="accent4"/>
        </a:solidFill>
        <a:effectLst/>
      </p:bgPr>
    </p:bg>
    <p:spTree>
      <p:nvGrpSpPr>
        <p:cNvPr id="1" name=""/>
        <p:cNvGrpSpPr/>
        <p:nvPr/>
      </p:nvGrpSpPr>
      <p:grpSpPr>
        <a:xfrm>
          <a:off x="0" y="0"/>
          <a:ext cx="0" cy="0"/>
          <a:chOff x="0" y="0"/>
          <a:chExt cx="0" cy="0"/>
        </a:xfrm>
      </p:grpSpPr>
      <p:sp>
        <p:nvSpPr>
          <p:cNvPr id="6" name="Rectangle 5"/>
          <p:cNvSpPr/>
          <p:nvPr userDrawn="1"/>
        </p:nvSpPr>
        <p:spPr bwMode="auto">
          <a:xfrm>
            <a:off x="274638" y="6477549"/>
            <a:ext cx="10058401" cy="51697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descr="Technology Roadmap Event White Horizontal w Tagline Large.png"/>
          <p:cNvPicPr>
            <a:picLocks noChangeAspect="1"/>
          </p:cNvPicPr>
          <p:nvPr userDrawn="1"/>
        </p:nvPicPr>
        <p:blipFill>
          <a:blip r:embed="rId2"/>
          <a:stretch>
            <a:fillRect/>
          </a:stretch>
        </p:blipFill>
        <p:spPr>
          <a:xfrm>
            <a:off x="409371" y="6510279"/>
            <a:ext cx="3269690" cy="471153"/>
          </a:xfrm>
          <a:prstGeom prst="rect">
            <a:avLst/>
          </a:prstGeom>
        </p:spPr>
      </p:pic>
    </p:spTree>
    <p:extLst>
      <p:ext uri="{BB962C8B-B14F-4D97-AF65-F5344CB8AC3E}">
        <p14:creationId xmlns:p14="http://schemas.microsoft.com/office/powerpoint/2010/main" val="253028753"/>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
        <p:nvSpPr>
          <p:cNvPr id="6" name="Rectangle 5"/>
          <p:cNvSpPr/>
          <p:nvPr userDrawn="1"/>
        </p:nvSpPr>
        <p:spPr bwMode="auto">
          <a:xfrm>
            <a:off x="274638" y="6477549"/>
            <a:ext cx="10058401" cy="516976"/>
          </a:xfrm>
          <a:prstGeom prst="rect">
            <a:avLst/>
          </a:prstGeom>
          <a:solidFill>
            <a:schemeClr val="accent6">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descr="Technology Roadmap Event White Horizontal w Tagline Large.png"/>
          <p:cNvPicPr>
            <a:picLocks noChangeAspect="1"/>
          </p:cNvPicPr>
          <p:nvPr userDrawn="1"/>
        </p:nvPicPr>
        <p:blipFill>
          <a:blip r:embed="rId2"/>
          <a:stretch>
            <a:fillRect/>
          </a:stretch>
        </p:blipFill>
        <p:spPr>
          <a:xfrm>
            <a:off x="409371" y="6510279"/>
            <a:ext cx="3269690" cy="47115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711119" y="6569193"/>
            <a:ext cx="1463040" cy="313404"/>
          </a:xfrm>
          <a:prstGeom prst="rect">
            <a:avLst/>
          </a:prstGeom>
        </p:spPr>
      </p:pic>
    </p:spTree>
    <p:extLst>
      <p:ext uri="{BB962C8B-B14F-4D97-AF65-F5344CB8AC3E}">
        <p14:creationId xmlns:p14="http://schemas.microsoft.com/office/powerpoint/2010/main" val="142073343"/>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Blank Accent Color 4">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bwMode="auto">
          <a:xfrm>
            <a:off x="274638" y="6477549"/>
            <a:ext cx="10058401" cy="51697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descr="Technology Roadmap Event White Horizontal w Tagline Large.png"/>
          <p:cNvPicPr>
            <a:picLocks noChangeAspect="1"/>
          </p:cNvPicPr>
          <p:nvPr userDrawn="1"/>
        </p:nvPicPr>
        <p:blipFill>
          <a:blip r:embed="rId2"/>
          <a:stretch>
            <a:fillRect/>
          </a:stretch>
        </p:blipFill>
        <p:spPr>
          <a:xfrm>
            <a:off x="409371" y="6510279"/>
            <a:ext cx="3269690" cy="47115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711119" y="6569193"/>
            <a:ext cx="1463040" cy="313404"/>
          </a:xfrm>
          <a:prstGeom prst="rect">
            <a:avLst/>
          </a:prstGeom>
        </p:spPr>
      </p:pic>
    </p:spTree>
    <p:extLst>
      <p:ext uri="{BB962C8B-B14F-4D97-AF65-F5344CB8AC3E}">
        <p14:creationId xmlns:p14="http://schemas.microsoft.com/office/powerpoint/2010/main" val="2705831900"/>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Blank Accent Color 5">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bwMode="auto">
          <a:xfrm>
            <a:off x="274638" y="6477549"/>
            <a:ext cx="10058401" cy="51697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descr="Technology Roadmap Event White Horizontal w Tagline Large.png"/>
          <p:cNvPicPr>
            <a:picLocks noChangeAspect="1"/>
          </p:cNvPicPr>
          <p:nvPr userDrawn="1"/>
        </p:nvPicPr>
        <p:blipFill>
          <a:blip r:embed="rId2"/>
          <a:stretch>
            <a:fillRect/>
          </a:stretch>
        </p:blipFill>
        <p:spPr>
          <a:xfrm>
            <a:off x="409371" y="6510279"/>
            <a:ext cx="3269690" cy="47115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711119" y="6569193"/>
            <a:ext cx="1463040" cy="313404"/>
          </a:xfrm>
          <a:prstGeom prst="rect">
            <a:avLst/>
          </a:prstGeom>
        </p:spPr>
      </p:pic>
    </p:spTree>
    <p:extLst>
      <p:ext uri="{BB962C8B-B14F-4D97-AF65-F5344CB8AC3E}">
        <p14:creationId xmlns:p14="http://schemas.microsoft.com/office/powerpoint/2010/main" val="2561956323"/>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bwMode="auto">
          <a:xfrm>
            <a:off x="274638" y="6477549"/>
            <a:ext cx="10058401" cy="51697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descr="Technology Roadmap Event White Horizontal w Tagline Large.png"/>
          <p:cNvPicPr>
            <a:picLocks noChangeAspect="1"/>
          </p:cNvPicPr>
          <p:nvPr userDrawn="1"/>
        </p:nvPicPr>
        <p:blipFill>
          <a:blip r:embed="rId2"/>
          <a:stretch>
            <a:fillRect/>
          </a:stretch>
        </p:blipFill>
        <p:spPr>
          <a:xfrm>
            <a:off x="409371" y="6510279"/>
            <a:ext cx="3269690" cy="47115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711119" y="6569193"/>
            <a:ext cx="1463040" cy="313404"/>
          </a:xfrm>
          <a:prstGeom prst="rect">
            <a:avLst/>
          </a:prstGeom>
        </p:spPr>
      </p:pic>
    </p:spTree>
    <p:extLst>
      <p:ext uri="{BB962C8B-B14F-4D97-AF65-F5344CB8AC3E}">
        <p14:creationId xmlns:p14="http://schemas.microsoft.com/office/powerpoint/2010/main" val="1916703027"/>
      </p:ext>
    </p:extLst>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Accent Color 1">
    <p:bg>
      <p:bgPr>
        <a:solidFill>
          <a:srgbClr val="4D4D4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1917474"/>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04099089"/>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620" y="1620"/>
          <a:ext cx="1619" cy="1619"/>
        </p:xfrm>
        <a:graphic>
          <a:graphicData uri="http://schemas.openxmlformats.org/presentationml/2006/ole">
            <mc:AlternateContent xmlns:mc="http://schemas.openxmlformats.org/markup-compatibility/2006">
              <mc:Choice xmlns:v="urn:schemas-microsoft-com:vml" Requires="v">
                <p:oleObj spid="_x0000_s1068" name="think-cell Slide" r:id="rId4" imgW="360" imgH="360" progId="">
                  <p:embed/>
                </p:oleObj>
              </mc:Choice>
              <mc:Fallback>
                <p:oleObj name="think-cell Slide" r:id="rId4" imgW="360" imgH="360" progId="">
                  <p:embed/>
                  <p:pic>
                    <p:nvPicPr>
                      <p:cNvPr id="0" name="Picture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0" y="1620"/>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0" y="195847"/>
            <a:ext cx="12436475" cy="658903"/>
          </a:xfrm>
        </p:spPr>
        <p:txBody>
          <a:bodyPr>
            <a:noAutofit/>
          </a:bodyPr>
          <a:lstStyle>
            <a:lvl1pPr>
              <a:defRPr/>
            </a:lvl1pPr>
          </a:lstStyle>
          <a:p>
            <a:endParaRPr lang="en-US" dirty="0"/>
          </a:p>
        </p:txBody>
      </p:sp>
      <p:sp>
        <p:nvSpPr>
          <p:cNvPr id="6" name="Text Placeholder 5"/>
          <p:cNvSpPr>
            <a:spLocks noGrp="1"/>
          </p:cNvSpPr>
          <p:nvPr>
            <p:ph type="body" sz="quarter" idx="13" hasCustomPrompt="1"/>
          </p:nvPr>
        </p:nvSpPr>
        <p:spPr>
          <a:xfrm>
            <a:off x="0" y="848669"/>
            <a:ext cx="12436475" cy="380490"/>
          </a:xfrm>
          <a:prstGeom prst="rect">
            <a:avLst/>
          </a:prstGeom>
        </p:spPr>
        <p:txBody>
          <a:bodyPr lIns="380851" tIns="53319" rIns="53319" bIns="53319">
            <a:noAutofit/>
          </a:bodyPr>
          <a:lstStyle>
            <a:lvl1pPr marL="0" indent="0">
              <a:buNone/>
              <a:defRPr sz="2856">
                <a:latin typeface="Segoe UI Light" pitchFamily="34" charset="0"/>
              </a:defRPr>
            </a:lvl1pPr>
            <a:lvl2pPr marL="287248" indent="0">
              <a:buNone/>
              <a:defRPr/>
            </a:lvl2pPr>
            <a:lvl3pPr marL="600120" indent="0">
              <a:buNone/>
              <a:defRPr/>
            </a:lvl3pPr>
            <a:lvl4pPr marL="887367" indent="0">
              <a:buNone/>
              <a:defRPr/>
            </a:lvl4pPr>
            <a:lvl5pPr marL="1127415" indent="0">
              <a:buNone/>
              <a:defRPr/>
            </a:lvl5pPr>
          </a:lstStyle>
          <a:p>
            <a:pPr lvl="0"/>
            <a:r>
              <a:rPr lang="en-US" dirty="0" smtClean="0"/>
              <a:t>Click to add subtitle</a:t>
            </a:r>
          </a:p>
        </p:txBody>
      </p:sp>
    </p:spTree>
    <p:extLst>
      <p:ext uri="{BB962C8B-B14F-4D97-AF65-F5344CB8AC3E}">
        <p14:creationId xmlns:p14="http://schemas.microsoft.com/office/powerpoint/2010/main" val="32966137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620" y="1620"/>
          <a:ext cx="1619" cy="1619"/>
        </p:xfrm>
        <a:graphic>
          <a:graphicData uri="http://schemas.openxmlformats.org/presentationml/2006/ole">
            <mc:AlternateContent xmlns:mc="http://schemas.openxmlformats.org/markup-compatibility/2006">
              <mc:Choice xmlns:v="urn:schemas-microsoft-com:vml" Requires="v">
                <p:oleObj spid="_x0000_s2092" name="think-cell Slide" r:id="rId4" imgW="360" imgH="360" progId="">
                  <p:embed/>
                </p:oleObj>
              </mc:Choice>
              <mc:Fallback>
                <p:oleObj name="think-cell Slide" r:id="rId4" imgW="360" imgH="360" progId="">
                  <p:embed/>
                  <p:pic>
                    <p:nvPicPr>
                      <p:cNvPr id="0" name="Picture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0" y="1620"/>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0" y="195847"/>
            <a:ext cx="12436475" cy="658903"/>
          </a:xfrm>
        </p:spPr>
        <p:txBody>
          <a:bodyPr>
            <a:noAutofit/>
          </a:bodyPr>
          <a:lstStyle>
            <a:lvl1pPr>
              <a:defRPr/>
            </a:lvl1pPr>
          </a:lstStyle>
          <a:p>
            <a:endParaRPr lang="en-US" dirty="0"/>
          </a:p>
        </p:txBody>
      </p:sp>
      <p:sp>
        <p:nvSpPr>
          <p:cNvPr id="6" name="Text Placeholder 5"/>
          <p:cNvSpPr>
            <a:spLocks noGrp="1"/>
          </p:cNvSpPr>
          <p:nvPr>
            <p:ph type="body" sz="quarter" idx="13" hasCustomPrompt="1"/>
          </p:nvPr>
        </p:nvSpPr>
        <p:spPr>
          <a:xfrm>
            <a:off x="0" y="848669"/>
            <a:ext cx="12436475" cy="380490"/>
          </a:xfrm>
          <a:prstGeom prst="rect">
            <a:avLst/>
          </a:prstGeom>
        </p:spPr>
        <p:txBody>
          <a:bodyPr lIns="380851" tIns="53319" rIns="53319" bIns="53319">
            <a:noAutofit/>
          </a:bodyPr>
          <a:lstStyle>
            <a:lvl1pPr marL="0" indent="0">
              <a:buNone/>
              <a:defRPr sz="2856">
                <a:latin typeface="Segoe UI Light" pitchFamily="34" charset="0"/>
              </a:defRPr>
            </a:lvl1pPr>
            <a:lvl2pPr marL="287248" indent="0">
              <a:buNone/>
              <a:defRPr/>
            </a:lvl2pPr>
            <a:lvl3pPr marL="600120" indent="0">
              <a:buNone/>
              <a:defRPr/>
            </a:lvl3pPr>
            <a:lvl4pPr marL="887367" indent="0">
              <a:buNone/>
              <a:defRPr/>
            </a:lvl4pPr>
            <a:lvl5pPr marL="1127415" indent="0">
              <a:buNone/>
              <a:defRPr/>
            </a:lvl5pPr>
          </a:lstStyle>
          <a:p>
            <a:pPr lvl="0"/>
            <a:r>
              <a:rPr lang="en-US" dirty="0" smtClean="0"/>
              <a:t>Click to add subtitle</a:t>
            </a:r>
          </a:p>
        </p:txBody>
      </p:sp>
    </p:spTree>
    <p:extLst>
      <p:ext uri="{BB962C8B-B14F-4D97-AF65-F5344CB8AC3E}">
        <p14:creationId xmlns:p14="http://schemas.microsoft.com/office/powerpoint/2010/main" val="359309652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Rectangle 1025"/>
          <p:cNvPicPr>
            <a:picLocks noChangeAspect="1" noChangeArrowheads="1"/>
          </p:cNvPicPr>
          <p:nvPr/>
        </p:nvPicPr>
        <p:blipFill>
          <a:blip r:embed="rId2" cstate="print"/>
          <a:srcRect/>
          <a:stretch>
            <a:fillRect/>
          </a:stretch>
        </p:blipFill>
        <p:spPr bwMode="auto">
          <a:xfrm>
            <a:off x="0" y="-9715"/>
            <a:ext cx="12436475" cy="7013954"/>
          </a:xfrm>
          <a:prstGeom prst="rect">
            <a:avLst/>
          </a:prstGeom>
          <a:noFill/>
          <a:ln w="9525">
            <a:noFill/>
            <a:miter lim="800000"/>
            <a:headEnd/>
            <a:tailEnd/>
          </a:ln>
        </p:spPr>
      </p:pic>
      <p:sp>
        <p:nvSpPr>
          <p:cNvPr id="3" name="Rectangle 2"/>
          <p:cNvSpPr>
            <a:spLocks noChangeArrowheads="1"/>
          </p:cNvSpPr>
          <p:nvPr/>
        </p:nvSpPr>
        <p:spPr bwMode="auto">
          <a:xfrm>
            <a:off x="0" y="106861"/>
            <a:ext cx="12436475" cy="437158"/>
          </a:xfrm>
          <a:prstGeom prst="rect">
            <a:avLst/>
          </a:prstGeom>
          <a:solidFill>
            <a:srgbClr val="FF6600">
              <a:alpha val="59999"/>
            </a:srgbClr>
          </a:solidFill>
          <a:ln w="9525">
            <a:noFill/>
            <a:miter lim="800000"/>
            <a:headEnd/>
            <a:tailEnd/>
          </a:ln>
        </p:spPr>
        <p:txBody>
          <a:bodyPr wrap="none" anchor="ctr"/>
          <a:lstStyle/>
          <a:p>
            <a:pPr defTabSz="932597">
              <a:defRPr/>
            </a:pPr>
            <a:endParaRPr lang="en-US" sz="1836">
              <a:solidFill>
                <a:srgbClr val="000000"/>
              </a:solidFill>
            </a:endParaRPr>
          </a:p>
        </p:txBody>
      </p:sp>
      <p:sp>
        <p:nvSpPr>
          <p:cNvPr id="4" name="TextBox 3"/>
          <p:cNvSpPr txBox="1">
            <a:spLocks noChangeArrowheads="1"/>
          </p:cNvSpPr>
          <p:nvPr/>
        </p:nvSpPr>
        <p:spPr bwMode="white">
          <a:xfrm>
            <a:off x="155456" y="4429866"/>
            <a:ext cx="11762833" cy="542399"/>
          </a:xfrm>
          <a:prstGeom prst="rect">
            <a:avLst/>
          </a:prstGeom>
          <a:noFill/>
          <a:ln w="9525">
            <a:noFill/>
            <a:miter lim="800000"/>
            <a:headEnd/>
            <a:tailEnd/>
          </a:ln>
        </p:spPr>
        <p:txBody>
          <a:bodyPr>
            <a:spAutoFit/>
          </a:bodyPr>
          <a:lstStyle/>
          <a:p>
            <a:pPr defTabSz="932597">
              <a:defRPr/>
            </a:pPr>
            <a:r>
              <a:rPr lang="en-US" sz="2856">
                <a:solidFill>
                  <a:srgbClr val="FFFFFF"/>
                </a:solidFill>
                <a:latin typeface="Segoe Semibold" pitchFamily="34" charset="0"/>
              </a:rPr>
              <a:t>Business Productivity Infrastructure Optimization</a:t>
            </a:r>
          </a:p>
        </p:txBody>
      </p:sp>
      <p:sp>
        <p:nvSpPr>
          <p:cNvPr id="5" name="TextBox 4"/>
          <p:cNvSpPr txBox="1">
            <a:spLocks noChangeArrowheads="1"/>
          </p:cNvSpPr>
          <p:nvPr/>
        </p:nvSpPr>
        <p:spPr bwMode="white">
          <a:xfrm>
            <a:off x="155456" y="4973885"/>
            <a:ext cx="11762833" cy="334307"/>
          </a:xfrm>
          <a:prstGeom prst="rect">
            <a:avLst/>
          </a:prstGeom>
          <a:noFill/>
          <a:ln w="9525">
            <a:noFill/>
            <a:miter lim="800000"/>
            <a:headEnd/>
            <a:tailEnd/>
          </a:ln>
        </p:spPr>
        <p:txBody>
          <a:bodyPr>
            <a:spAutoFit/>
          </a:bodyPr>
          <a:lstStyle/>
          <a:p>
            <a:pPr defTabSz="932597">
              <a:defRPr/>
            </a:pPr>
            <a:r>
              <a:rPr lang="en-US" sz="1530">
                <a:solidFill>
                  <a:srgbClr val="FFFFFF"/>
                </a:solidFill>
              </a:rPr>
              <a:t>The BPIO Campaign for Microsoft Office 2007</a:t>
            </a:r>
          </a:p>
        </p:txBody>
      </p:sp>
      <p:sp>
        <p:nvSpPr>
          <p:cNvPr id="6" name="Rectangle 5"/>
          <p:cNvSpPr>
            <a:spLocks noChangeArrowheads="1"/>
          </p:cNvSpPr>
          <p:nvPr/>
        </p:nvSpPr>
        <p:spPr bwMode="auto">
          <a:xfrm>
            <a:off x="1243647" y="6416506"/>
            <a:ext cx="8083709" cy="597449"/>
          </a:xfrm>
          <a:prstGeom prst="rect">
            <a:avLst/>
          </a:prstGeom>
          <a:gradFill rotWithShape="1">
            <a:gsLst>
              <a:gs pos="0">
                <a:schemeClr val="bg1"/>
              </a:gs>
              <a:gs pos="100000">
                <a:schemeClr val="bg1">
                  <a:gamma/>
                  <a:shade val="46275"/>
                  <a:invGamma/>
                  <a:alpha val="0"/>
                </a:schemeClr>
              </a:gs>
            </a:gsLst>
            <a:lin ang="0" scaled="1"/>
          </a:gradFill>
          <a:ln w="9525" cap="flat" cmpd="sng" algn="ctr">
            <a:noFill/>
            <a:prstDash val="solid"/>
            <a:miter lim="800000"/>
            <a:headEnd type="none" w="med" len="med"/>
            <a:tailEnd type="none" w="med" len="med"/>
          </a:ln>
          <a:effectLst/>
        </p:spPr>
        <p:txBody>
          <a:bodyPr wrap="none" anchor="ctr"/>
          <a:lstStyle/>
          <a:p>
            <a:pPr defTabSz="932597">
              <a:defRPr/>
            </a:pPr>
            <a:endParaRPr lang="en-US" sz="1836">
              <a:solidFill>
                <a:srgbClr val="000000"/>
              </a:solidFill>
            </a:endParaRPr>
          </a:p>
        </p:txBody>
      </p:sp>
      <p:sp>
        <p:nvSpPr>
          <p:cNvPr id="7" name="Rectangle 6"/>
          <p:cNvSpPr>
            <a:spLocks noChangeArrowheads="1"/>
          </p:cNvSpPr>
          <p:nvPr/>
        </p:nvSpPr>
        <p:spPr bwMode="white">
          <a:xfrm>
            <a:off x="0" y="6416506"/>
            <a:ext cx="1347285" cy="597449"/>
          </a:xfrm>
          <a:prstGeom prst="rect">
            <a:avLst/>
          </a:prstGeom>
          <a:solidFill>
            <a:schemeClr val="bg1"/>
          </a:solidFill>
          <a:ln w="9525">
            <a:noFill/>
            <a:miter lim="800000"/>
            <a:headEnd/>
            <a:tailEnd/>
          </a:ln>
        </p:spPr>
        <p:txBody>
          <a:bodyPr wrap="none" anchor="ctr"/>
          <a:lstStyle/>
          <a:p>
            <a:pPr defTabSz="932597">
              <a:defRPr/>
            </a:pPr>
            <a:endParaRPr lang="en-US" sz="1836">
              <a:solidFill>
                <a:srgbClr val="000000"/>
              </a:solidFill>
            </a:endParaRPr>
          </a:p>
        </p:txBody>
      </p:sp>
      <p:pic>
        <p:nvPicPr>
          <p:cNvPr id="8" name="Rectangle 1030"/>
          <p:cNvPicPr>
            <a:picLocks noChangeAspect="1" noChangeArrowheads="1"/>
          </p:cNvPicPr>
          <p:nvPr/>
        </p:nvPicPr>
        <p:blipFill>
          <a:blip r:embed="rId3" cstate="print"/>
          <a:srcRect/>
          <a:stretch>
            <a:fillRect/>
          </a:stretch>
        </p:blipFill>
        <p:spPr bwMode="auto">
          <a:xfrm>
            <a:off x="146820" y="6507176"/>
            <a:ext cx="1615014" cy="344868"/>
          </a:xfrm>
          <a:prstGeom prst="rect">
            <a:avLst/>
          </a:prstGeom>
          <a:noFill/>
          <a:ln w="9525">
            <a:noFill/>
            <a:miter lim="800000"/>
            <a:headEnd/>
            <a:tailEnd/>
          </a:ln>
        </p:spPr>
      </p:pic>
      <p:sp>
        <p:nvSpPr>
          <p:cNvPr id="9" name="TextBox 8"/>
          <p:cNvSpPr txBox="1">
            <a:spLocks noChangeArrowheads="1"/>
          </p:cNvSpPr>
          <p:nvPr/>
        </p:nvSpPr>
        <p:spPr bwMode="white">
          <a:xfrm>
            <a:off x="2798208" y="123052"/>
            <a:ext cx="9454744" cy="414353"/>
          </a:xfrm>
          <a:prstGeom prst="rect">
            <a:avLst/>
          </a:prstGeom>
          <a:noFill/>
          <a:ln w="9525">
            <a:noFill/>
            <a:miter lim="800000"/>
            <a:headEnd/>
            <a:tailEnd/>
          </a:ln>
        </p:spPr>
        <p:txBody>
          <a:bodyPr>
            <a:spAutoFit/>
          </a:bodyPr>
          <a:lstStyle/>
          <a:p>
            <a:pPr algn="r" defTabSz="932597">
              <a:defRPr/>
            </a:pPr>
            <a:r>
              <a:rPr lang="en-US" sz="2040">
                <a:solidFill>
                  <a:srgbClr val="FFFFFF"/>
                </a:solidFill>
              </a:rPr>
              <a:t>Module 16 – BPIO For ECM</a:t>
            </a:r>
          </a:p>
        </p:txBody>
      </p:sp>
      <p:grpSp>
        <p:nvGrpSpPr>
          <p:cNvPr id="10" name="Group 10"/>
          <p:cNvGrpSpPr>
            <a:grpSpLocks/>
          </p:cNvGrpSpPr>
          <p:nvPr userDrawn="1"/>
        </p:nvGrpSpPr>
        <p:grpSpPr bwMode="auto">
          <a:xfrm>
            <a:off x="0" y="6426220"/>
            <a:ext cx="9327356" cy="587734"/>
            <a:chOff x="0" y="3920"/>
            <a:chExt cx="4320" cy="406"/>
          </a:xfrm>
        </p:grpSpPr>
        <p:sp>
          <p:nvSpPr>
            <p:cNvPr id="11" name="Rectangle 11"/>
            <p:cNvSpPr>
              <a:spLocks noChangeArrowheads="1"/>
            </p:cNvSpPr>
            <p:nvPr/>
          </p:nvSpPr>
          <p:spPr bwMode="auto">
            <a:xfrm>
              <a:off x="576" y="3920"/>
              <a:ext cx="3744" cy="406"/>
            </a:xfrm>
            <a:prstGeom prst="rect">
              <a:avLst/>
            </a:prstGeom>
            <a:gradFill rotWithShape="1">
              <a:gsLst>
                <a:gs pos="0">
                  <a:schemeClr val="bg1"/>
                </a:gs>
                <a:gs pos="100000">
                  <a:srgbClr val="767676">
                    <a:alpha val="0"/>
                  </a:srgbClr>
                </a:gs>
              </a:gsLst>
              <a:lin ang="0" scaled="1"/>
            </a:gradFill>
            <a:ln w="9525">
              <a:noFill/>
              <a:miter lim="800000"/>
              <a:headEnd/>
              <a:tailEnd/>
            </a:ln>
          </p:spPr>
          <p:txBody>
            <a:bodyPr wrap="none" anchor="ctr"/>
            <a:lstStyle/>
            <a:p>
              <a:pPr defTabSz="932597">
                <a:defRPr/>
              </a:pPr>
              <a:endParaRPr lang="en-US" sz="1836">
                <a:solidFill>
                  <a:srgbClr val="000000"/>
                </a:solidFill>
              </a:endParaRPr>
            </a:p>
          </p:txBody>
        </p:sp>
        <p:sp>
          <p:nvSpPr>
            <p:cNvPr id="12" name="Rectangle 12"/>
            <p:cNvSpPr>
              <a:spLocks noChangeArrowheads="1"/>
            </p:cNvSpPr>
            <p:nvPr/>
          </p:nvSpPr>
          <p:spPr bwMode="auto">
            <a:xfrm>
              <a:off x="0" y="3920"/>
              <a:ext cx="624" cy="406"/>
            </a:xfrm>
            <a:prstGeom prst="rect">
              <a:avLst/>
            </a:prstGeom>
            <a:solidFill>
              <a:schemeClr val="bg1"/>
            </a:solidFill>
            <a:ln w="9525">
              <a:noFill/>
              <a:miter lim="800000"/>
              <a:headEnd/>
              <a:tailEnd/>
            </a:ln>
          </p:spPr>
          <p:txBody>
            <a:bodyPr wrap="none" anchor="ctr"/>
            <a:lstStyle/>
            <a:p>
              <a:pPr defTabSz="932597">
                <a:defRPr/>
              </a:pPr>
              <a:endParaRPr lang="en-US" sz="1836">
                <a:solidFill>
                  <a:srgbClr val="000000"/>
                </a:solidFill>
              </a:endParaRPr>
            </a:p>
          </p:txBody>
        </p:sp>
      </p:grpSp>
    </p:spTree>
    <p:extLst>
      <p:ext uri="{BB962C8B-B14F-4D97-AF65-F5344CB8AC3E}">
        <p14:creationId xmlns:p14="http://schemas.microsoft.com/office/powerpoint/2010/main" val="851244608"/>
      </p:ext>
    </p:extLst>
  </p:cSld>
  <p:clrMapOvr>
    <a:masterClrMapping/>
  </p:clrMapOvr>
  <p:transition xmlns:p14="http://schemas.microsoft.com/office/powerpoint/2010/main" advClick="0">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653277"/>
      </p:ext>
    </p:extLst>
  </p:cSld>
  <p:clrMapOvr>
    <a:masterClrMapping/>
  </p:clrMapOvr>
  <p:transition xmlns:p14="http://schemas.microsoft.com/office/powerpoint/2010/main" advClick="0">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82396" y="4494631"/>
            <a:ext cx="10571004" cy="657424"/>
          </a:xfrm>
        </p:spPr>
        <p:txBody>
          <a:bodyPr/>
          <a:lstStyle>
            <a:lvl1pPr algn="l">
              <a:defRPr sz="4080" b="1" cap="all"/>
            </a:lvl1pPr>
          </a:lstStyle>
          <a:p>
            <a:r>
              <a:rPr lang="en-US" smtClean="0"/>
              <a:t>Click to edit Master title style</a:t>
            </a:r>
            <a:endParaRPr lang="en-US"/>
          </a:p>
        </p:txBody>
      </p:sp>
      <p:sp>
        <p:nvSpPr>
          <p:cNvPr id="3" name="Text Placeholder 2"/>
          <p:cNvSpPr>
            <a:spLocks noGrp="1"/>
          </p:cNvSpPr>
          <p:nvPr>
            <p:ph type="body" idx="1"/>
          </p:nvPr>
        </p:nvSpPr>
        <p:spPr>
          <a:xfrm>
            <a:off x="982396" y="4119785"/>
            <a:ext cx="10571004" cy="374846"/>
          </a:xfrm>
        </p:spPr>
        <p:txBody>
          <a:bodyPr anchor="b"/>
          <a:lstStyle>
            <a:lvl1pPr marL="0" indent="0">
              <a:buNone/>
              <a:defRPr sz="2040"/>
            </a:lvl1pPr>
            <a:lvl2pPr marL="466298" indent="0">
              <a:buNone/>
              <a:defRPr sz="1836"/>
            </a:lvl2pPr>
            <a:lvl3pPr marL="932597" indent="0">
              <a:buNone/>
              <a:defRPr sz="1632"/>
            </a:lvl3pPr>
            <a:lvl4pPr marL="1398895" indent="0">
              <a:buNone/>
              <a:defRPr sz="1428"/>
            </a:lvl4pPr>
            <a:lvl5pPr marL="1865193" indent="0">
              <a:buNone/>
              <a:defRPr sz="1428"/>
            </a:lvl5pPr>
            <a:lvl6pPr marL="2331491" indent="0">
              <a:buNone/>
              <a:defRPr sz="1428"/>
            </a:lvl6pPr>
            <a:lvl7pPr marL="2797790" indent="0">
              <a:buNone/>
              <a:defRPr sz="1428"/>
            </a:lvl7pPr>
            <a:lvl8pPr marL="3264088" indent="0">
              <a:buNone/>
              <a:defRPr sz="1428"/>
            </a:lvl8pPr>
            <a:lvl9pPr marL="3730386" indent="0">
              <a:buNone/>
              <a:defRPr sz="1428"/>
            </a:lvl9pPr>
          </a:lstStyle>
          <a:p>
            <a:pPr lvl="0"/>
            <a:r>
              <a:rPr lang="en-US" smtClean="0"/>
              <a:t>Click to edit Master text styles</a:t>
            </a:r>
          </a:p>
        </p:txBody>
      </p:sp>
    </p:spTree>
    <p:extLst>
      <p:ext uri="{BB962C8B-B14F-4D97-AF65-F5344CB8AC3E}">
        <p14:creationId xmlns:p14="http://schemas.microsoft.com/office/powerpoint/2010/main" val="2508669376"/>
      </p:ext>
    </p:extLst>
  </p:cSld>
  <p:clrMapOvr>
    <a:masterClrMapping/>
  </p:clrMapOvr>
  <p:transition xmlns:p14="http://schemas.microsoft.com/office/powerpoint/2010/main" advClick="0">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1824" y="1254805"/>
            <a:ext cx="5492776" cy="1994713"/>
          </a:xfrm>
        </p:spPr>
        <p:txBody>
          <a:bodyPr/>
          <a:lstStyle>
            <a:lvl1pPr>
              <a:defRPr sz="2856"/>
            </a:lvl1pPr>
            <a:lvl2pPr>
              <a:defRPr sz="2448"/>
            </a:lvl2pPr>
            <a:lvl3pPr>
              <a:defRPr sz="2040"/>
            </a:lvl3pPr>
            <a:lvl4pPr>
              <a:defRPr sz="1836"/>
            </a:lvl4pPr>
            <a:lvl5pPr>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21875" y="1254805"/>
            <a:ext cx="5492776" cy="1994713"/>
          </a:xfrm>
        </p:spPr>
        <p:txBody>
          <a:bodyPr/>
          <a:lstStyle>
            <a:lvl1pPr>
              <a:defRPr sz="2856"/>
            </a:lvl1pPr>
            <a:lvl2pPr>
              <a:defRPr sz="2448"/>
            </a:lvl2pPr>
            <a:lvl3pPr>
              <a:defRPr sz="2040"/>
            </a:lvl3pPr>
            <a:lvl4pPr>
              <a:defRPr sz="1836"/>
            </a:lvl4pPr>
            <a:lvl5pPr>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7566143"/>
      </p:ext>
    </p:extLst>
  </p:cSld>
  <p:clrMapOvr>
    <a:masterClrMapping/>
  </p:clrMapOvr>
  <p:transition xmlns:p14="http://schemas.microsoft.com/office/powerpoint/2010/main" advClick="0">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1824" y="280105"/>
            <a:ext cx="11192828" cy="60093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21824" y="1786771"/>
            <a:ext cx="5494936" cy="431400"/>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4" name="Content Placeholder 3"/>
          <p:cNvSpPr>
            <a:spLocks noGrp="1"/>
          </p:cNvSpPr>
          <p:nvPr>
            <p:ph sz="half" idx="2"/>
          </p:nvPr>
        </p:nvSpPr>
        <p:spPr>
          <a:xfrm>
            <a:off x="621824" y="2218171"/>
            <a:ext cx="5494936" cy="1749838"/>
          </a:xfrm>
        </p:spPr>
        <p:txBody>
          <a:bodyPr/>
          <a:lstStyle>
            <a:lvl1pPr>
              <a:defRPr sz="2448"/>
            </a:lvl1pPr>
            <a:lvl2pPr>
              <a:defRPr sz="2040"/>
            </a:lvl2pPr>
            <a:lvl3pPr>
              <a:defRPr sz="1836"/>
            </a:lvl3pPr>
            <a:lvl4pPr>
              <a:defRPr sz="1632"/>
            </a:lvl4pPr>
            <a:lvl5pPr>
              <a:defRPr sz="1632"/>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317557" y="1786771"/>
            <a:ext cx="5497095" cy="431400"/>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6" name="Content Placeholder 5"/>
          <p:cNvSpPr>
            <a:spLocks noGrp="1"/>
          </p:cNvSpPr>
          <p:nvPr>
            <p:ph sz="quarter" idx="4"/>
          </p:nvPr>
        </p:nvSpPr>
        <p:spPr>
          <a:xfrm>
            <a:off x="6317557" y="2218171"/>
            <a:ext cx="5497095" cy="1749838"/>
          </a:xfrm>
        </p:spPr>
        <p:txBody>
          <a:bodyPr/>
          <a:lstStyle>
            <a:lvl1pPr>
              <a:defRPr sz="2448"/>
            </a:lvl1pPr>
            <a:lvl2pPr>
              <a:defRPr sz="2040"/>
            </a:lvl2pPr>
            <a:lvl3pPr>
              <a:defRPr sz="1836"/>
            </a:lvl3pPr>
            <a:lvl4pPr>
              <a:defRPr sz="1632"/>
            </a:lvl4pPr>
            <a:lvl5pPr>
              <a:defRPr sz="1632"/>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6763162"/>
      </p:ext>
    </p:extLst>
  </p:cSld>
  <p:clrMapOvr>
    <a:masterClrMapping/>
  </p:clrMapOvr>
  <p:transition xmlns:p14="http://schemas.microsoft.com/office/powerpoint/2010/main" advClick="0">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20016408"/>
      </p:ext>
    </p:extLst>
  </p:cSld>
  <p:clrMapOvr>
    <a:masterClrMapping/>
  </p:clrMapOvr>
  <p:transition xmlns:p14="http://schemas.microsoft.com/office/powerpoint/2010/main" advClick="0">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4203618"/>
      </p:ext>
    </p:extLst>
  </p:cSld>
  <p:clrMapOvr>
    <a:masterClrMapping/>
  </p:clrMapOvr>
  <p:transition xmlns:p14="http://schemas.microsoft.com/office/powerpoint/2010/main"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2">
    <p:bg>
      <p:bgPr>
        <a:solidFill>
          <a:srgbClr val="00188F"/>
        </a:solidFill>
        <a:effectLst/>
      </p:bgPr>
    </p:bg>
    <p:spTree>
      <p:nvGrpSpPr>
        <p:cNvPr id="1" name=""/>
        <p:cNvGrpSpPr/>
        <p:nvPr/>
      </p:nvGrpSpPr>
      <p:grpSpPr>
        <a:xfrm>
          <a:off x="0" y="0"/>
          <a:ext cx="0" cy="0"/>
          <a:chOff x="0" y="0"/>
          <a:chExt cx="0" cy="0"/>
        </a:xfrm>
      </p:grpSpPr>
      <p:sp>
        <p:nvSpPr>
          <p:cNvPr id="8" name="Freeform 6"/>
          <p:cNvSpPr>
            <a:spLocks noChangeAspect="1" noEditPoints="1"/>
          </p:cNvSpPr>
          <p:nvPr userDrawn="1"/>
        </p:nvSpPr>
        <p:spPr bwMode="auto">
          <a:xfrm>
            <a:off x="635" y="0"/>
            <a:ext cx="12435840" cy="6998100"/>
          </a:xfrm>
          <a:custGeom>
            <a:avLst/>
            <a:gdLst>
              <a:gd name="T0" fmla="*/ 0 w 3917"/>
              <a:gd name="T1" fmla="*/ 0 h 2204"/>
              <a:gd name="T2" fmla="*/ 0 w 3917"/>
              <a:gd name="T3" fmla="*/ 2204 h 2204"/>
              <a:gd name="T4" fmla="*/ 3917 w 3917"/>
              <a:gd name="T5" fmla="*/ 2204 h 2204"/>
              <a:gd name="T6" fmla="*/ 3917 w 3917"/>
              <a:gd name="T7" fmla="*/ 0 h 2204"/>
              <a:gd name="T8" fmla="*/ 0 w 3917"/>
              <a:gd name="T9" fmla="*/ 0 h 2204"/>
              <a:gd name="T10" fmla="*/ 1698 w 3917"/>
              <a:gd name="T11" fmla="*/ 1674 h 2204"/>
              <a:gd name="T12" fmla="*/ 87 w 3917"/>
              <a:gd name="T13" fmla="*/ 1907 h 2204"/>
              <a:gd name="T14" fmla="*/ 88 w 3917"/>
              <a:gd name="T15" fmla="*/ 297 h 2204"/>
              <a:gd name="T16" fmla="*/ 1698 w 3917"/>
              <a:gd name="T17" fmla="*/ 518 h 2204"/>
              <a:gd name="T18" fmla="*/ 1698 w 3917"/>
              <a:gd name="T19" fmla="*/ 1674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17" h="2204">
                <a:moveTo>
                  <a:pt x="0" y="0"/>
                </a:moveTo>
                <a:cubicBezTo>
                  <a:pt x="0" y="2204"/>
                  <a:pt x="0" y="2204"/>
                  <a:pt x="0" y="2204"/>
                </a:cubicBezTo>
                <a:cubicBezTo>
                  <a:pt x="3917" y="2204"/>
                  <a:pt x="3917" y="2204"/>
                  <a:pt x="3917" y="2204"/>
                </a:cubicBezTo>
                <a:cubicBezTo>
                  <a:pt x="3917" y="0"/>
                  <a:pt x="3917" y="0"/>
                  <a:pt x="3917" y="0"/>
                </a:cubicBezTo>
                <a:lnTo>
                  <a:pt x="0" y="0"/>
                </a:lnTo>
                <a:close/>
                <a:moveTo>
                  <a:pt x="1698" y="1674"/>
                </a:moveTo>
                <a:cubicBezTo>
                  <a:pt x="87" y="1907"/>
                  <a:pt x="87" y="1907"/>
                  <a:pt x="87" y="1907"/>
                </a:cubicBezTo>
                <a:cubicBezTo>
                  <a:pt x="89" y="1376"/>
                  <a:pt x="86" y="828"/>
                  <a:pt x="88" y="297"/>
                </a:cubicBezTo>
                <a:cubicBezTo>
                  <a:pt x="1698" y="518"/>
                  <a:pt x="1698" y="518"/>
                  <a:pt x="1698" y="518"/>
                </a:cubicBezTo>
                <a:cubicBezTo>
                  <a:pt x="1700" y="902"/>
                  <a:pt x="1696" y="1291"/>
                  <a:pt x="1698" y="1674"/>
                </a:cubicBezTo>
                <a:close/>
              </a:path>
            </a:pathLst>
          </a:custGeom>
          <a:solidFill>
            <a:srgbClr val="00188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5761038" y="1211263"/>
            <a:ext cx="6400800" cy="2179058"/>
          </a:xfrm>
        </p:spPr>
        <p:txBody>
          <a:bodyPr wrap="square" anchor="t" anchorCtr="0">
            <a:spAutoFit/>
          </a:bodyPr>
          <a:lstStyle>
            <a:lvl1pPr>
              <a:defRPr sz="7200" spc="-153" baseline="0">
                <a:gradFill>
                  <a:gsLst>
                    <a:gs pos="22083">
                      <a:schemeClr val="tx1"/>
                    </a:gs>
                    <a:gs pos="42000">
                      <a:schemeClr val="tx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761038" y="3954463"/>
            <a:ext cx="6400800" cy="738664"/>
          </a:xfrm>
        </p:spPr>
        <p:txBody>
          <a:bodyPr wrap="square">
            <a:spAutoFit/>
          </a:bodyPr>
          <a:lstStyle>
            <a:lvl1pPr marL="0" indent="0">
              <a:spcBef>
                <a:spcPts val="0"/>
              </a:spcBef>
              <a:buNone/>
              <a:defRPr sz="3200" spc="-71" baseline="0">
                <a:gradFill>
                  <a:gsLst>
                    <a:gs pos="22083">
                      <a:schemeClr val="tx1"/>
                    </a:gs>
                    <a:gs pos="42000">
                      <a:schemeClr val="tx1"/>
                    </a:gs>
                  </a:gsLst>
                  <a:lin ang="5400000" scaled="0"/>
                </a:gradFill>
                <a:latin typeface="+mj-lt"/>
              </a:defRPr>
            </a:lvl1pPr>
          </a:lstStyle>
          <a:p>
            <a:pPr lvl="0"/>
            <a:r>
              <a:rPr lang="en-US" dirty="0" smtClean="0"/>
              <a:t>Speaker title</a:t>
            </a:r>
            <a:endParaRPr lang="en-US" dirty="0"/>
          </a:p>
        </p:txBody>
      </p:sp>
      <p:sp>
        <p:nvSpPr>
          <p:cNvPr id="17" name="Freeform 5"/>
          <p:cNvSpPr>
            <a:spLocks noEditPoints="1"/>
          </p:cNvSpPr>
          <p:nvPr userDrawn="1"/>
        </p:nvSpPr>
        <p:spPr bwMode="black">
          <a:xfrm>
            <a:off x="1736983" y="1601473"/>
            <a:ext cx="3062160" cy="4715189"/>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tx1"/>
          </a:solidFill>
          <a:ln w="10795" cap="flat" cmpd="sng" algn="ctr">
            <a:noFill/>
            <a:prstDash val="solid"/>
            <a:headEnd type="none" w="med" len="med"/>
            <a:tailEnd type="none" w="med" len="med"/>
          </a:ln>
          <a:effectLs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smtClean="0">
              <a:ln>
                <a:noFill/>
              </a:ln>
              <a:gradFill>
                <a:gsLst>
                  <a:gs pos="1250">
                    <a:srgbClr val="EFEFEF"/>
                  </a:gs>
                  <a:gs pos="10417">
                    <a:srgbClr val="EFEFEF"/>
                  </a:gs>
                </a:gsLst>
                <a:lin ang="5400000" scaled="0"/>
              </a:gradFill>
              <a:effectLst/>
              <a:uLnTx/>
              <a:uFillTx/>
              <a:latin typeface="Segoe UI"/>
            </a:endParaRPr>
          </a:p>
        </p:txBody>
      </p:sp>
    </p:spTree>
    <p:extLst>
      <p:ext uri="{BB962C8B-B14F-4D97-AF65-F5344CB8AC3E}">
        <p14:creationId xmlns:p14="http://schemas.microsoft.com/office/powerpoint/2010/main" val="19477382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pos="17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Blank Accent Color 1">
    <p:bg>
      <p:bgPr>
        <a:solidFill>
          <a:srgbClr val="D6701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940268"/>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1824" y="1088823"/>
            <a:ext cx="4091515" cy="374846"/>
          </a:xfrm>
        </p:spPr>
        <p:txBody>
          <a:bodyPr anchor="b"/>
          <a:lstStyle>
            <a:lvl1pPr algn="l">
              <a:defRPr sz="2040" b="1"/>
            </a:lvl1pPr>
          </a:lstStyle>
          <a:p>
            <a:r>
              <a:rPr lang="en-US" smtClean="0"/>
              <a:t>Click to edit Master title style</a:t>
            </a:r>
            <a:endParaRPr lang="en-US"/>
          </a:p>
        </p:txBody>
      </p:sp>
      <p:sp>
        <p:nvSpPr>
          <p:cNvPr id="3" name="Content Placeholder 2"/>
          <p:cNvSpPr>
            <a:spLocks noGrp="1"/>
          </p:cNvSpPr>
          <p:nvPr>
            <p:ph idx="1"/>
          </p:nvPr>
        </p:nvSpPr>
        <p:spPr>
          <a:xfrm>
            <a:off x="4862316" y="278486"/>
            <a:ext cx="6952335" cy="2277355"/>
          </a:xfrm>
        </p:spPr>
        <p:txBody>
          <a:bodyPr/>
          <a:lstStyle>
            <a:lvl1pPr>
              <a:defRPr sz="3264"/>
            </a:lvl1pPr>
            <a:lvl2pPr>
              <a:defRPr sz="2856"/>
            </a:lvl2pPr>
            <a:lvl3pPr>
              <a:defRPr sz="2448"/>
            </a:lvl3pPr>
            <a:lvl4pPr>
              <a:defRPr sz="2040"/>
            </a:lvl4pPr>
            <a:lvl5pPr>
              <a:defRPr sz="2040"/>
            </a:lvl5pPr>
            <a:lvl6pPr>
              <a:defRPr sz="2040"/>
            </a:lvl6pPr>
            <a:lvl7pPr>
              <a:defRPr sz="2040"/>
            </a:lvl7pPr>
            <a:lvl8pPr>
              <a:defRPr sz="2040"/>
            </a:lvl8pPr>
            <a:lvl9pPr>
              <a:defRPr sz="20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1824" y="1463670"/>
            <a:ext cx="4091515" cy="290079"/>
          </a:xfrm>
        </p:spPr>
        <p:txBody>
          <a:bodyPr/>
          <a:lstStyle>
            <a:lvl1pPr marL="0" indent="0">
              <a:buNone/>
              <a:defRPr sz="1428"/>
            </a:lvl1pPr>
            <a:lvl2pPr marL="466298" indent="0">
              <a:buNone/>
              <a:defRPr sz="1224"/>
            </a:lvl2pPr>
            <a:lvl3pPr marL="932597" indent="0">
              <a:buNone/>
              <a:defRPr sz="1020"/>
            </a:lvl3pPr>
            <a:lvl4pPr marL="1398895" indent="0">
              <a:buNone/>
              <a:defRPr sz="918"/>
            </a:lvl4pPr>
            <a:lvl5pPr marL="1865193" indent="0">
              <a:buNone/>
              <a:defRPr sz="918"/>
            </a:lvl5pPr>
            <a:lvl6pPr marL="2331491" indent="0">
              <a:buNone/>
              <a:defRPr sz="918"/>
            </a:lvl6pPr>
            <a:lvl7pPr marL="2797790" indent="0">
              <a:buNone/>
              <a:defRPr sz="918"/>
            </a:lvl7pPr>
            <a:lvl8pPr marL="3264088" indent="0">
              <a:buNone/>
              <a:defRPr sz="918"/>
            </a:lvl8pPr>
            <a:lvl9pPr marL="3730386" indent="0">
              <a:buNone/>
              <a:defRPr sz="918"/>
            </a:lvl9pPr>
          </a:lstStyle>
          <a:p>
            <a:pPr lvl="0"/>
            <a:r>
              <a:rPr lang="en-US" smtClean="0"/>
              <a:t>Click to edit Master text styles</a:t>
            </a:r>
          </a:p>
        </p:txBody>
      </p:sp>
    </p:spTree>
    <p:extLst>
      <p:ext uri="{BB962C8B-B14F-4D97-AF65-F5344CB8AC3E}">
        <p14:creationId xmlns:p14="http://schemas.microsoft.com/office/powerpoint/2010/main" val="366810354"/>
      </p:ext>
    </p:extLst>
  </p:cSld>
  <p:clrMapOvr>
    <a:masterClrMapping/>
  </p:clrMapOvr>
  <p:transition xmlns:p14="http://schemas.microsoft.com/office/powerpoint/2010/main" advClick="0">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7636" y="5099342"/>
            <a:ext cx="7461885" cy="374846"/>
          </a:xfrm>
        </p:spPr>
        <p:txBody>
          <a:bodyPr anchor="b"/>
          <a:lstStyle>
            <a:lvl1pPr algn="l">
              <a:defRPr sz="2040" b="1"/>
            </a:lvl1pPr>
          </a:lstStyle>
          <a:p>
            <a:r>
              <a:rPr lang="en-US" smtClean="0"/>
              <a:t>Click to edit Master title style</a:t>
            </a:r>
            <a:endParaRPr lang="en-US"/>
          </a:p>
        </p:txBody>
      </p:sp>
      <p:sp>
        <p:nvSpPr>
          <p:cNvPr id="3" name="Picture Placeholder 2"/>
          <p:cNvSpPr>
            <a:spLocks noGrp="1"/>
          </p:cNvSpPr>
          <p:nvPr>
            <p:ph type="pic" idx="1"/>
          </p:nvPr>
        </p:nvSpPr>
        <p:spPr>
          <a:xfrm>
            <a:off x="2437636" y="624974"/>
            <a:ext cx="7461885" cy="544444"/>
          </a:xfrm>
        </p:spPr>
        <p:txBody>
          <a:bodyPr/>
          <a:lstStyle>
            <a:lvl1pPr marL="0" indent="0">
              <a:buNone/>
              <a:defRPr sz="3264"/>
            </a:lvl1pPr>
            <a:lvl2pPr marL="466298" indent="0">
              <a:buNone/>
              <a:defRPr sz="2856"/>
            </a:lvl2pPr>
            <a:lvl3pPr marL="932597" indent="0">
              <a:buNone/>
              <a:defRPr sz="2448"/>
            </a:lvl3pPr>
            <a:lvl4pPr marL="1398895" indent="0">
              <a:buNone/>
              <a:defRPr sz="2040"/>
            </a:lvl4pPr>
            <a:lvl5pPr marL="1865193" indent="0">
              <a:buNone/>
              <a:defRPr sz="2040"/>
            </a:lvl5pPr>
            <a:lvl6pPr marL="2331491" indent="0">
              <a:buNone/>
              <a:defRPr sz="2040"/>
            </a:lvl6pPr>
            <a:lvl7pPr marL="2797790" indent="0">
              <a:buNone/>
              <a:defRPr sz="2040"/>
            </a:lvl7pPr>
            <a:lvl8pPr marL="3264088" indent="0">
              <a:buNone/>
              <a:defRPr sz="2040"/>
            </a:lvl8pPr>
            <a:lvl9pPr marL="3730386" indent="0">
              <a:buNone/>
              <a:defRPr sz="2040"/>
            </a:lvl9pPr>
          </a:lstStyle>
          <a:p>
            <a:pPr lvl="0"/>
            <a:endParaRPr lang="en-US" noProof="0"/>
          </a:p>
        </p:txBody>
      </p:sp>
      <p:sp>
        <p:nvSpPr>
          <p:cNvPr id="4" name="Text Placeholder 3"/>
          <p:cNvSpPr>
            <a:spLocks noGrp="1"/>
          </p:cNvSpPr>
          <p:nvPr>
            <p:ph type="body" sz="half" idx="2"/>
          </p:nvPr>
        </p:nvSpPr>
        <p:spPr>
          <a:xfrm>
            <a:off x="2437636" y="5474188"/>
            <a:ext cx="7461885" cy="290079"/>
          </a:xfrm>
        </p:spPr>
        <p:txBody>
          <a:bodyPr/>
          <a:lstStyle>
            <a:lvl1pPr marL="0" indent="0">
              <a:buNone/>
              <a:defRPr sz="1428"/>
            </a:lvl1pPr>
            <a:lvl2pPr marL="466298" indent="0">
              <a:buNone/>
              <a:defRPr sz="1224"/>
            </a:lvl2pPr>
            <a:lvl3pPr marL="932597" indent="0">
              <a:buNone/>
              <a:defRPr sz="1020"/>
            </a:lvl3pPr>
            <a:lvl4pPr marL="1398895" indent="0">
              <a:buNone/>
              <a:defRPr sz="918"/>
            </a:lvl4pPr>
            <a:lvl5pPr marL="1865193" indent="0">
              <a:buNone/>
              <a:defRPr sz="918"/>
            </a:lvl5pPr>
            <a:lvl6pPr marL="2331491" indent="0">
              <a:buNone/>
              <a:defRPr sz="918"/>
            </a:lvl6pPr>
            <a:lvl7pPr marL="2797790" indent="0">
              <a:buNone/>
              <a:defRPr sz="918"/>
            </a:lvl7pPr>
            <a:lvl8pPr marL="3264088" indent="0">
              <a:buNone/>
              <a:defRPr sz="918"/>
            </a:lvl8pPr>
            <a:lvl9pPr marL="3730386" indent="0">
              <a:buNone/>
              <a:defRPr sz="918"/>
            </a:lvl9pPr>
          </a:lstStyle>
          <a:p>
            <a:pPr lvl="0"/>
            <a:r>
              <a:rPr lang="en-US" smtClean="0"/>
              <a:t>Click to edit Master text styles</a:t>
            </a:r>
          </a:p>
        </p:txBody>
      </p:sp>
    </p:spTree>
    <p:extLst>
      <p:ext uri="{BB962C8B-B14F-4D97-AF65-F5344CB8AC3E}">
        <p14:creationId xmlns:p14="http://schemas.microsoft.com/office/powerpoint/2010/main" val="2407564418"/>
      </p:ext>
    </p:extLst>
  </p:cSld>
  <p:clrMapOvr>
    <a:masterClrMapping/>
  </p:clrMapOvr>
  <p:transition xmlns:p14="http://schemas.microsoft.com/office/powerpoint/2010/main" advClick="0">
    <p:fad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489331" y="1254805"/>
            <a:ext cx="6325321" cy="225864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7143257"/>
      </p:ext>
    </p:extLst>
  </p:cSld>
  <p:clrMapOvr>
    <a:masterClrMapping/>
  </p:clrMapOvr>
  <p:transition xmlns:p14="http://schemas.microsoft.com/office/powerpoint/2010/main" advClick="0">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04183" y="234771"/>
            <a:ext cx="1710468" cy="327868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35260" y="234771"/>
            <a:ext cx="3273910" cy="327868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5577549"/>
      </p:ext>
    </p:extLst>
  </p:cSld>
  <p:clrMapOvr>
    <a:masterClrMapping/>
  </p:clrMapOvr>
  <p:transition xmlns:p14="http://schemas.microsoft.com/office/powerpoint/2010/main" advClick="0">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8186" y="77717"/>
            <a:ext cx="11296465" cy="600934"/>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518186" y="1787489"/>
            <a:ext cx="11192828" cy="2013565"/>
          </a:xfrm>
        </p:spPr>
        <p:txBody>
          <a:bodyPr/>
          <a:lstStyle>
            <a:lvl1pPr>
              <a:defRPr b="0">
                <a:solidFill>
                  <a:srgbClr val="31668B"/>
                </a:solidFill>
              </a:defRPr>
            </a:lvl1pPr>
            <a:lvl2pPr>
              <a:defRPr sz="2040">
                <a:solidFill>
                  <a:srgbClr val="5F5F5F"/>
                </a:solidFill>
              </a:defRPr>
            </a:lvl2pPr>
            <a:lvl3pPr>
              <a:defRPr sz="1836"/>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ubtitle 2"/>
          <p:cNvSpPr>
            <a:spLocks noGrp="1"/>
          </p:cNvSpPr>
          <p:nvPr>
            <p:ph type="subTitle" idx="10"/>
          </p:nvPr>
        </p:nvSpPr>
        <p:spPr>
          <a:xfrm>
            <a:off x="518186" y="1243471"/>
            <a:ext cx="8705533" cy="544444"/>
          </a:xfrm>
        </p:spPr>
        <p:txBody>
          <a:bodyPr rtlCol="0"/>
          <a:lstStyle>
            <a:lvl1pPr marL="0" indent="0" algn="l">
              <a:buNone/>
              <a:defRPr>
                <a:solidFill>
                  <a:srgbClr val="D8771F"/>
                </a:solidFill>
              </a:defRPr>
            </a:lvl1pPr>
            <a:lvl2pPr marL="466298" indent="0" algn="ctr">
              <a:buNone/>
              <a:defRPr>
                <a:solidFill>
                  <a:schemeClr val="tx1">
                    <a:tint val="75000"/>
                  </a:schemeClr>
                </a:solidFill>
              </a:defRPr>
            </a:lvl2pPr>
            <a:lvl3pPr marL="932597" indent="0" algn="ctr">
              <a:buNone/>
              <a:defRPr>
                <a:solidFill>
                  <a:schemeClr val="tx1">
                    <a:tint val="75000"/>
                  </a:schemeClr>
                </a:solidFill>
              </a:defRPr>
            </a:lvl3pPr>
            <a:lvl4pPr marL="1398895" indent="0" algn="ctr">
              <a:buNone/>
              <a:defRPr>
                <a:solidFill>
                  <a:schemeClr val="tx1">
                    <a:tint val="75000"/>
                  </a:schemeClr>
                </a:solidFill>
              </a:defRPr>
            </a:lvl4pPr>
            <a:lvl5pPr marL="1865193" indent="0" algn="ctr">
              <a:buNone/>
              <a:defRPr>
                <a:solidFill>
                  <a:schemeClr val="tx1">
                    <a:tint val="75000"/>
                  </a:schemeClr>
                </a:solidFill>
              </a:defRPr>
            </a:lvl5pPr>
            <a:lvl6pPr marL="2331491" indent="0" algn="ctr">
              <a:buNone/>
              <a:defRPr>
                <a:solidFill>
                  <a:schemeClr val="tx1">
                    <a:tint val="75000"/>
                  </a:schemeClr>
                </a:solidFill>
              </a:defRPr>
            </a:lvl6pPr>
            <a:lvl7pPr marL="2797790" indent="0" algn="ctr">
              <a:buNone/>
              <a:defRPr>
                <a:solidFill>
                  <a:schemeClr val="tx1">
                    <a:tint val="75000"/>
                  </a:schemeClr>
                </a:solidFill>
              </a:defRPr>
            </a:lvl7pPr>
            <a:lvl8pPr marL="3264088" indent="0" algn="ctr">
              <a:buNone/>
              <a:defRPr>
                <a:solidFill>
                  <a:schemeClr val="tx1">
                    <a:tint val="75000"/>
                  </a:schemeClr>
                </a:solidFill>
              </a:defRPr>
            </a:lvl8pPr>
            <a:lvl9pPr marL="3730386"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3094081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18187" y="1439652"/>
            <a:ext cx="11400102" cy="227735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11541182"/>
      </p:ext>
    </p:extLst>
  </p:cSld>
  <p:clrMapOvr>
    <a:masterClrMapping/>
  </p:clrMapOvr>
  <p:transition xmlns:p14="http://schemas.microsoft.com/office/powerpoint/2010/main">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18187" y="1439652"/>
            <a:ext cx="11400102" cy="227735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9046297"/>
      </p:ext>
    </p:extLst>
  </p:cSld>
  <p:clrMapOvr>
    <a:masterClrMapping/>
  </p:clrMapOvr>
  <p:transition xmlns:p14="http://schemas.microsoft.com/office/powerpoint/2010/main">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18187" y="1439652"/>
            <a:ext cx="11400102" cy="227735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12616534"/>
      </p:ext>
    </p:extLst>
  </p:cSld>
  <p:clrMapOvr>
    <a:masterClrMapping/>
  </p:clrMapOvr>
  <p:transition xmlns:p14="http://schemas.microsoft.com/office/powerpoint/2010/main">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2" descr="\\server3\restrict\ftp_root\Clients\White_Whale\5-10136_SharePoint_Conference_10-19\SFP_Art\Elements\16x9_Corner_Logo.png"/>
          <p:cNvPicPr>
            <a:picLocks noChangeAspect="1" noChangeArrowheads="1"/>
          </p:cNvPicPr>
          <p:nvPr/>
        </p:nvPicPr>
        <p:blipFill>
          <a:blip r:embed="rId3" cstate="print"/>
          <a:srcRect/>
          <a:stretch>
            <a:fillRect/>
          </a:stretch>
        </p:blipFill>
        <p:spPr bwMode="auto">
          <a:xfrm>
            <a:off x="0" y="1"/>
            <a:ext cx="3080774" cy="2321794"/>
          </a:xfrm>
          <a:prstGeom prst="rect">
            <a:avLst/>
          </a:prstGeom>
          <a:noFill/>
        </p:spPr>
      </p:pic>
      <p:sp>
        <p:nvSpPr>
          <p:cNvPr id="2" name="Title 1"/>
          <p:cNvSpPr>
            <a:spLocks noGrp="1"/>
          </p:cNvSpPr>
          <p:nvPr>
            <p:ph type="ctrTitle"/>
          </p:nvPr>
        </p:nvSpPr>
        <p:spPr>
          <a:xfrm>
            <a:off x="1927508" y="699710"/>
            <a:ext cx="9512818" cy="1553823"/>
          </a:xfrm>
        </p:spPr>
        <p:txBody>
          <a:bodyPr anchor="ctr" anchorCtr="0">
            <a:noAutofit/>
          </a:bodyPr>
          <a:lstStyle>
            <a:lvl1pPr>
              <a:lnSpc>
                <a:spcPct val="90000"/>
              </a:lnSpc>
              <a:defRPr sz="5507">
                <a:gradFill flip="none" rotWithShape="1">
                  <a:gsLst>
                    <a:gs pos="0">
                      <a:schemeClr val="bg1"/>
                    </a:gs>
                    <a:gs pos="86000">
                      <a:schemeClr val="bg1"/>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1927509" y="4431488"/>
            <a:ext cx="9512819" cy="470856"/>
          </a:xfrm>
        </p:spPr>
        <p:txBody>
          <a:bodyPr>
            <a:noAutofit/>
          </a:bodyPr>
          <a:lstStyle>
            <a:lvl1pPr marL="0" indent="0" algn="l">
              <a:lnSpc>
                <a:spcPct val="90000"/>
              </a:lnSpc>
              <a:spcBef>
                <a:spcPts val="0"/>
              </a:spcBef>
              <a:buNone/>
              <a:defRPr>
                <a:gradFill>
                  <a:gsLst>
                    <a:gs pos="0">
                      <a:schemeClr val="bg1"/>
                    </a:gs>
                    <a:gs pos="86000">
                      <a:schemeClr val="bg1"/>
                    </a:gs>
                  </a:gsLst>
                  <a:lin ang="5400000" scaled="0"/>
                </a:gradFill>
              </a:defRPr>
            </a:lvl1pPr>
            <a:lvl2pPr marL="466280" indent="0" algn="ctr">
              <a:buNone/>
              <a:defRPr>
                <a:solidFill>
                  <a:schemeClr val="tx1">
                    <a:tint val="75000"/>
                  </a:schemeClr>
                </a:solidFill>
              </a:defRPr>
            </a:lvl2pPr>
            <a:lvl3pPr marL="932559" indent="0" algn="ctr">
              <a:buNone/>
              <a:defRPr>
                <a:solidFill>
                  <a:schemeClr val="tx1">
                    <a:tint val="75000"/>
                  </a:schemeClr>
                </a:solidFill>
              </a:defRPr>
            </a:lvl3pPr>
            <a:lvl4pPr marL="1398839" indent="0" algn="ctr">
              <a:buNone/>
              <a:defRPr>
                <a:solidFill>
                  <a:schemeClr val="tx1">
                    <a:tint val="75000"/>
                  </a:schemeClr>
                </a:solidFill>
              </a:defRPr>
            </a:lvl4pPr>
            <a:lvl5pPr marL="1865119" indent="0" algn="ctr">
              <a:buNone/>
              <a:defRPr>
                <a:solidFill>
                  <a:schemeClr val="tx1">
                    <a:tint val="75000"/>
                  </a:schemeClr>
                </a:solidFill>
              </a:defRPr>
            </a:lvl5pPr>
            <a:lvl6pPr marL="2331399" indent="0" algn="ctr">
              <a:buNone/>
              <a:defRPr>
                <a:solidFill>
                  <a:schemeClr val="tx1">
                    <a:tint val="75000"/>
                  </a:schemeClr>
                </a:solidFill>
              </a:defRPr>
            </a:lvl6pPr>
            <a:lvl7pPr marL="2797677" indent="0" algn="ctr">
              <a:buNone/>
              <a:defRPr>
                <a:solidFill>
                  <a:schemeClr val="tx1">
                    <a:tint val="75000"/>
                  </a:schemeClr>
                </a:solidFill>
              </a:defRPr>
            </a:lvl7pPr>
            <a:lvl8pPr marL="3263957" indent="0" algn="ctr">
              <a:buNone/>
              <a:defRPr>
                <a:solidFill>
                  <a:schemeClr val="tx1">
                    <a:tint val="75000"/>
                  </a:schemeClr>
                </a:solidFill>
              </a:defRPr>
            </a:lvl8pPr>
            <a:lvl9pPr marL="3730237"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89671" y="2409225"/>
            <a:ext cx="10450657" cy="1406089"/>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199" b="0" i="1" u="none" strike="noStrike" kern="1200" cap="none" spc="-655" normalizeH="0" baseline="0" noProof="0" dirty="0" smtClean="0">
                <a:ln w="11430"/>
                <a:gradFill>
                  <a:gsLst>
                    <a:gs pos="0">
                      <a:schemeClr val="accent1"/>
                    </a:gs>
                    <a:gs pos="88000">
                      <a:schemeClr val="bg1"/>
                    </a:gs>
                  </a:gsLst>
                  <a:lin ang="5400000"/>
                </a:gradFill>
                <a:effectLst/>
                <a:uLnTx/>
                <a:uFillTx/>
                <a:latin typeface="Segoe UI" pitchFamily="34" charset="0"/>
                <a:ea typeface="+mn-ea"/>
                <a:cs typeface="+mn-cs"/>
              </a:defRPr>
            </a:lvl1pPr>
          </a:lstStyle>
          <a:p>
            <a:pPr lvl="0"/>
            <a:r>
              <a:rPr lang="en-US" dirty="0" smtClean="0"/>
              <a:t>click to…</a:t>
            </a:r>
          </a:p>
        </p:txBody>
      </p:sp>
    </p:spTree>
    <p:extLst>
      <p:ext uri="{BB962C8B-B14F-4D97-AF65-F5344CB8AC3E}">
        <p14:creationId xmlns:p14="http://schemas.microsoft.com/office/powerpoint/2010/main" val="4128769576"/>
      </p:ext>
    </p:extLst>
  </p:cSld>
  <p:clrMapOvr>
    <a:masterClrMapping/>
  </p:clrMapOvr>
  <p:transition xmlns:p14="http://schemas.microsoft.com/office/powerpoint/2010/main">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18187" y="1439652"/>
            <a:ext cx="11400102" cy="2271135"/>
          </a:xfrm>
        </p:spPr>
        <p:txBody>
          <a:bodyPr/>
          <a:lstStyle>
            <a:lvl1pPr>
              <a:lnSpc>
                <a:spcPct val="90000"/>
              </a:lnSpc>
              <a:buSzPct val="130000"/>
              <a:buFont typeface="Arial" pitchFamily="34" charset="0"/>
              <a:buChar char="•"/>
              <a:defRPr>
                <a:gradFill>
                  <a:gsLst>
                    <a:gs pos="50000">
                      <a:schemeClr val="bg1">
                        <a:lumMod val="75000"/>
                      </a:schemeClr>
                    </a:gs>
                    <a:gs pos="100000">
                      <a:schemeClr val="bg1">
                        <a:lumMod val="75000"/>
                      </a:schemeClr>
                    </a:gs>
                  </a:gsLst>
                  <a:lin ang="5400000" scaled="0"/>
                </a:gradFill>
              </a:defRPr>
            </a:lvl1pPr>
            <a:lvl2pPr algn="l" defTabSz="932559" rtl="0" eaLnBrk="1" latinLnBrk="0" hangingPunct="1">
              <a:lnSpc>
                <a:spcPct val="90000"/>
              </a:lnSpc>
              <a:spcBef>
                <a:spcPct val="20000"/>
              </a:spcBef>
              <a:buClr>
                <a:srgbClr val="777777"/>
              </a:buClr>
              <a:buSzPct val="100000"/>
              <a:buFont typeface="Segoe" pitchFamily="34" charset="0"/>
              <a:buChar char="−"/>
              <a:defRPr lang="en-US" sz="2856" kern="1200" dirty="0" smtClean="0">
                <a:gradFill>
                  <a:gsLst>
                    <a:gs pos="50000">
                      <a:schemeClr val="bg1">
                        <a:lumMod val="75000"/>
                      </a:schemeClr>
                    </a:gs>
                    <a:gs pos="100000">
                      <a:schemeClr val="bg1">
                        <a:lumMod val="75000"/>
                      </a:schemeClr>
                    </a:gs>
                  </a:gsLst>
                  <a:lin ang="5400000" scaled="0"/>
                </a:gradFill>
                <a:latin typeface="+mn-lt"/>
                <a:ea typeface="+mn-ea"/>
                <a:cs typeface="+mn-cs"/>
              </a:defRPr>
            </a:lvl2pPr>
            <a:lvl3pPr algn="l" defTabSz="932559" rtl="0" eaLnBrk="1" latinLnBrk="0" hangingPunct="1">
              <a:lnSpc>
                <a:spcPct val="90000"/>
              </a:lnSpc>
              <a:spcBef>
                <a:spcPct val="20000"/>
              </a:spcBef>
              <a:buClr>
                <a:srgbClr val="777777"/>
              </a:buClr>
              <a:buSzPct val="100000"/>
              <a:buFont typeface="Segoe" pitchFamily="34" charset="0"/>
              <a:buChar char="−"/>
              <a:defRPr lang="en-US" sz="2448" kern="1200" dirty="0" smtClean="0">
                <a:gradFill>
                  <a:gsLst>
                    <a:gs pos="50000">
                      <a:schemeClr val="bg1">
                        <a:lumMod val="75000"/>
                      </a:schemeClr>
                    </a:gs>
                    <a:gs pos="100000">
                      <a:schemeClr val="bg1">
                        <a:lumMod val="75000"/>
                      </a:schemeClr>
                    </a:gs>
                  </a:gsLst>
                  <a:lin ang="5400000" scaled="0"/>
                </a:gradFill>
                <a:latin typeface="+mn-lt"/>
                <a:ea typeface="+mn-ea"/>
                <a:cs typeface="+mn-cs"/>
              </a:defRPr>
            </a:lvl3pPr>
            <a:lvl4pPr algn="l" defTabSz="932559" rtl="0" eaLnBrk="1" latinLnBrk="0" hangingPunct="1">
              <a:lnSpc>
                <a:spcPct val="90000"/>
              </a:lnSpc>
              <a:spcBef>
                <a:spcPct val="20000"/>
              </a:spcBef>
              <a:buClr>
                <a:srgbClr val="777777"/>
              </a:buClr>
              <a:buSzPct val="100000"/>
              <a:buFont typeface="Segoe" pitchFamily="34" charset="0"/>
              <a:buChar char="−"/>
              <a:defRPr lang="en-US" sz="2448" kern="1200" dirty="0" smtClean="0">
                <a:gradFill>
                  <a:gsLst>
                    <a:gs pos="50000">
                      <a:schemeClr val="bg1">
                        <a:lumMod val="75000"/>
                      </a:schemeClr>
                    </a:gs>
                    <a:gs pos="100000">
                      <a:schemeClr val="bg1">
                        <a:lumMod val="75000"/>
                      </a:schemeClr>
                    </a:gs>
                  </a:gsLst>
                  <a:lin ang="5400000" scaled="0"/>
                </a:gradFill>
                <a:latin typeface="+mn-lt"/>
                <a:ea typeface="+mn-ea"/>
                <a:cs typeface="+mn-cs"/>
              </a:defRPr>
            </a:lvl4pPr>
            <a:lvl5pPr algn="l" defTabSz="932559" rtl="0" eaLnBrk="1" latinLnBrk="0" hangingPunct="1">
              <a:lnSpc>
                <a:spcPct val="90000"/>
              </a:lnSpc>
              <a:spcBef>
                <a:spcPct val="20000"/>
              </a:spcBef>
              <a:buClr>
                <a:srgbClr val="777777"/>
              </a:buClr>
              <a:buSzPct val="100000"/>
              <a:buFont typeface="Segoe" pitchFamily="34" charset="0"/>
              <a:buChar char="−"/>
              <a:defRPr lang="en-US" sz="2448" kern="1200" dirty="0">
                <a:gradFill>
                  <a:gsLst>
                    <a:gs pos="50000">
                      <a:schemeClr val="bg1">
                        <a:lumMod val="75000"/>
                      </a:schemeClr>
                    </a:gs>
                    <a:gs pos="100000">
                      <a:schemeClr val="bg1">
                        <a:lumMod val="75000"/>
                      </a:schemeClr>
                    </a:gs>
                  </a:gsLst>
                  <a:lin ang="5400000" scaled="0"/>
                </a:gra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38694353"/>
      </p:ext>
    </p:extLst>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1">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3040063"/>
            <a:ext cx="11378776" cy="1195712"/>
          </a:xfrm>
        </p:spPr>
        <p:txBody>
          <a:bodyPr anchor="b" anchorCtr="0">
            <a:spAutoFit/>
          </a:bodyPr>
          <a:lstStyle>
            <a:lvl1pPr>
              <a:defRPr sz="7200" spc="-153" baseline="0">
                <a:gradFill>
                  <a:gsLst>
                    <a:gs pos="25833">
                      <a:schemeClr val="tx1"/>
                    </a:gs>
                    <a:gs pos="36000">
                      <a:schemeClr val="tx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274638" y="4868863"/>
            <a:ext cx="11378776" cy="738664"/>
          </a:xfrm>
        </p:spPr>
        <p:txBody>
          <a:bodyPr>
            <a:spAutoFit/>
          </a:bodyPr>
          <a:lstStyle>
            <a:lvl1pPr marL="0" indent="0">
              <a:spcBef>
                <a:spcPts val="0"/>
              </a:spcBef>
              <a:buNone/>
              <a:defRPr sz="3200" spc="-71" baseline="0">
                <a:gradFill>
                  <a:gsLst>
                    <a:gs pos="25833">
                      <a:schemeClr val="tx1"/>
                    </a:gs>
                    <a:gs pos="36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2761078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8187" y="233151"/>
            <a:ext cx="11400102" cy="60093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8187" y="1476622"/>
            <a:ext cx="11400102" cy="2277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0382849"/>
      </p:ext>
    </p:extLst>
  </p:cSld>
  <p:clrMapOvr>
    <a:masterClrMapping/>
  </p:clrMapOvr>
  <p:transition xmlns:p14="http://schemas.microsoft.com/office/powerpoint/2010/mai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3040599"/>
            <a:ext cx="11378776" cy="1195712"/>
          </a:xfrm>
        </p:spPr>
        <p:txBody>
          <a:bodyPr anchor="b" anchorCtr="0">
            <a:spAutoFit/>
          </a:bodyPr>
          <a:lstStyle>
            <a:lvl1pPr>
              <a:defRPr sz="7200" spc="-153" baseline="0">
                <a:gradFill>
                  <a:gsLst>
                    <a:gs pos="1250">
                      <a:schemeClr val="accent1"/>
                    </a:gs>
                    <a:gs pos="100000">
                      <a:schemeClr val="accent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274637" y="4868863"/>
            <a:ext cx="11378776" cy="738664"/>
          </a:xfrm>
        </p:spPr>
        <p:txBody>
          <a:bodyPr>
            <a:spAutoFit/>
          </a:bodyPr>
          <a:lstStyle>
            <a:lvl1pPr marL="0" indent="0">
              <a:spcBef>
                <a:spcPts val="0"/>
              </a:spcBef>
              <a:buNone/>
              <a:defRPr sz="3200" spc="-71" baseline="0">
                <a:gradFill>
                  <a:gsLst>
                    <a:gs pos="1250">
                      <a:schemeClr val="accent1"/>
                    </a:gs>
                    <a:gs pos="100000">
                      <a:schemeClr val="accent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55429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Slide_Option 4">
    <p:bg>
      <p:bgPr>
        <a:solidFill>
          <a:srgbClr val="FFFFFF"/>
        </a:solidFill>
        <a:effectLst/>
      </p:bgPr>
    </p:bg>
    <p:spTree>
      <p:nvGrpSpPr>
        <p:cNvPr id="1" name=""/>
        <p:cNvGrpSpPr/>
        <p:nvPr/>
      </p:nvGrpSpPr>
      <p:grpSpPr>
        <a:xfrm>
          <a:off x="0" y="0"/>
          <a:ext cx="0" cy="0"/>
          <a:chOff x="0" y="0"/>
          <a:chExt cx="0" cy="0"/>
        </a:xfrm>
      </p:grpSpPr>
      <p:sp useBgFill="1">
        <p:nvSpPr>
          <p:cNvPr id="10" name="Freeform 6"/>
          <p:cNvSpPr>
            <a:spLocks noChangeAspect="1" noEditPoints="1"/>
          </p:cNvSpPr>
          <p:nvPr userDrawn="1"/>
        </p:nvSpPr>
        <p:spPr bwMode="auto">
          <a:xfrm>
            <a:off x="-1" y="-1"/>
            <a:ext cx="12435840" cy="6998100"/>
          </a:xfrm>
          <a:custGeom>
            <a:avLst/>
            <a:gdLst>
              <a:gd name="T0" fmla="*/ 0 w 3917"/>
              <a:gd name="T1" fmla="*/ 0 h 2204"/>
              <a:gd name="T2" fmla="*/ 0 w 3917"/>
              <a:gd name="T3" fmla="*/ 2204 h 2204"/>
              <a:gd name="T4" fmla="*/ 3917 w 3917"/>
              <a:gd name="T5" fmla="*/ 2204 h 2204"/>
              <a:gd name="T6" fmla="*/ 3917 w 3917"/>
              <a:gd name="T7" fmla="*/ 0 h 2204"/>
              <a:gd name="T8" fmla="*/ 0 w 3917"/>
              <a:gd name="T9" fmla="*/ 0 h 2204"/>
              <a:gd name="T10" fmla="*/ 1698 w 3917"/>
              <a:gd name="T11" fmla="*/ 1674 h 2204"/>
              <a:gd name="T12" fmla="*/ 87 w 3917"/>
              <a:gd name="T13" fmla="*/ 1907 h 2204"/>
              <a:gd name="T14" fmla="*/ 88 w 3917"/>
              <a:gd name="T15" fmla="*/ 297 h 2204"/>
              <a:gd name="T16" fmla="*/ 1698 w 3917"/>
              <a:gd name="T17" fmla="*/ 518 h 2204"/>
              <a:gd name="T18" fmla="*/ 1698 w 3917"/>
              <a:gd name="T19" fmla="*/ 1674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17" h="2204">
                <a:moveTo>
                  <a:pt x="0" y="0"/>
                </a:moveTo>
                <a:cubicBezTo>
                  <a:pt x="0" y="2204"/>
                  <a:pt x="0" y="2204"/>
                  <a:pt x="0" y="2204"/>
                </a:cubicBezTo>
                <a:cubicBezTo>
                  <a:pt x="3917" y="2204"/>
                  <a:pt x="3917" y="2204"/>
                  <a:pt x="3917" y="2204"/>
                </a:cubicBezTo>
                <a:cubicBezTo>
                  <a:pt x="3917" y="0"/>
                  <a:pt x="3917" y="0"/>
                  <a:pt x="3917" y="0"/>
                </a:cubicBezTo>
                <a:lnTo>
                  <a:pt x="0" y="0"/>
                </a:lnTo>
                <a:close/>
                <a:moveTo>
                  <a:pt x="1698" y="1674"/>
                </a:moveTo>
                <a:cubicBezTo>
                  <a:pt x="87" y="1907"/>
                  <a:pt x="87" y="1907"/>
                  <a:pt x="87" y="1907"/>
                </a:cubicBezTo>
                <a:cubicBezTo>
                  <a:pt x="89" y="1376"/>
                  <a:pt x="86" y="828"/>
                  <a:pt x="88" y="297"/>
                </a:cubicBezTo>
                <a:cubicBezTo>
                  <a:pt x="1698" y="518"/>
                  <a:pt x="1698" y="518"/>
                  <a:pt x="1698" y="518"/>
                </a:cubicBezTo>
                <a:cubicBezTo>
                  <a:pt x="1700" y="902"/>
                  <a:pt x="1696" y="1291"/>
                  <a:pt x="1698" y="1674"/>
                </a:cubicBez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 name="Title 1"/>
          <p:cNvSpPr>
            <a:spLocks noGrp="1"/>
          </p:cNvSpPr>
          <p:nvPr>
            <p:ph type="title" hasCustomPrompt="1"/>
          </p:nvPr>
        </p:nvSpPr>
        <p:spPr>
          <a:xfrm>
            <a:off x="5761038" y="1211263"/>
            <a:ext cx="6400800" cy="2179058"/>
          </a:xfrm>
        </p:spPr>
        <p:txBody>
          <a:bodyPr vert="horz" wrap="square" lIns="146304" tIns="91440" rIns="146304" bIns="91440" rtlCol="0" anchor="t" anchorCtr="0">
            <a:spAutoFit/>
          </a:bodyPr>
          <a:lstStyle>
            <a:lvl1pPr>
              <a:defRPr lang="en-US" sz="7200" spc="-153" dirty="0">
                <a:gradFill>
                  <a:gsLst>
                    <a:gs pos="14583">
                      <a:schemeClr val="accent1"/>
                    </a:gs>
                    <a:gs pos="43000">
                      <a:schemeClr val="accent1"/>
                    </a:gs>
                  </a:gsLst>
                  <a:lin ang="5400000" scaled="0"/>
                </a:gradFill>
              </a:defRPr>
            </a:lvl1pPr>
          </a:lstStyle>
          <a:p>
            <a:pPr lvl="0"/>
            <a:r>
              <a:rPr lang="en-US" dirty="0" smtClean="0"/>
              <a:t>Click to edit title style</a:t>
            </a:r>
            <a:endParaRPr lang="en-US" dirty="0"/>
          </a:p>
        </p:txBody>
      </p:sp>
      <p:sp>
        <p:nvSpPr>
          <p:cNvPr id="5" name="Text Placeholder 4"/>
          <p:cNvSpPr>
            <a:spLocks noGrp="1"/>
          </p:cNvSpPr>
          <p:nvPr>
            <p:ph type="body" sz="quarter" idx="12" hasCustomPrompt="1"/>
          </p:nvPr>
        </p:nvSpPr>
        <p:spPr>
          <a:xfrm>
            <a:off x="5761038" y="3954463"/>
            <a:ext cx="6400800" cy="738664"/>
          </a:xfrm>
        </p:spPr>
        <p:txBody>
          <a:bodyPr wrap="square">
            <a:spAutoFit/>
          </a:bodyPr>
          <a:lstStyle>
            <a:lvl1pPr marL="0" indent="0">
              <a:spcBef>
                <a:spcPts val="0"/>
              </a:spcBef>
              <a:buNone/>
              <a:defRPr sz="3200" spc="-71" baseline="0">
                <a:gradFill>
                  <a:gsLst>
                    <a:gs pos="1250">
                      <a:schemeClr val="accent1"/>
                    </a:gs>
                    <a:gs pos="100000">
                      <a:schemeClr val="accent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5117002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rgbClr val="FFFFFF"/>
        </a:solidFill>
        <a:effectLst/>
      </p:bgPr>
    </p:bg>
    <p:spTree>
      <p:nvGrpSpPr>
        <p:cNvPr id="1" name=""/>
        <p:cNvGrpSpPr/>
        <p:nvPr/>
      </p:nvGrpSpPr>
      <p:grpSpPr>
        <a:xfrm>
          <a:off x="0" y="0"/>
          <a:ext cx="0" cy="0"/>
          <a:chOff x="0" y="0"/>
          <a:chExt cx="0" cy="0"/>
        </a:xfrm>
      </p:grpSpPr>
      <p:sp>
        <p:nvSpPr>
          <p:cNvPr id="11" name="Picture Placeholder 9"/>
          <p:cNvSpPr>
            <a:spLocks noGrp="1"/>
          </p:cNvSpPr>
          <p:nvPr>
            <p:ph type="pic" sz="quarter" idx="10" hasCustomPrompt="1"/>
          </p:nvPr>
        </p:nvSpPr>
        <p:spPr bwMode="hidden">
          <a:xfrm>
            <a:off x="-1" y="0"/>
            <a:ext cx="12436475" cy="6994525"/>
          </a:xfrm>
          <a:prstGeom prst="rect">
            <a:avLst/>
          </a:prstGeom>
          <a:noFill/>
        </p:spPr>
        <p:txBody>
          <a:bodyPr lIns="279834" tIns="279834" rIns="279834">
            <a:noAutofit/>
          </a:bodyPr>
          <a:lstStyle>
            <a:lvl1pPr marL="0" indent="0">
              <a:buNone/>
              <a:defRPr sz="2400" baseline="0">
                <a:gradFill>
                  <a:gsLst>
                    <a:gs pos="1250">
                      <a:schemeClr val="accent1"/>
                    </a:gs>
                    <a:gs pos="100000">
                      <a:schemeClr val="accent1"/>
                    </a:gs>
                  </a:gsLst>
                  <a:lin ang="5400000" scaled="0"/>
                </a:gradFill>
              </a:defRPr>
            </a:lvl1pPr>
          </a:lstStyle>
          <a:p>
            <a:r>
              <a:rPr lang="en-US" dirty="0" smtClean="0"/>
              <a:t>Picture placeholder</a:t>
            </a:r>
            <a:endParaRPr lang="en-US" dirty="0"/>
          </a:p>
        </p:txBody>
      </p:sp>
      <p:sp>
        <p:nvSpPr>
          <p:cNvPr id="10" name="Title 1"/>
          <p:cNvSpPr>
            <a:spLocks noGrp="1"/>
          </p:cNvSpPr>
          <p:nvPr>
            <p:ph type="ctrTitle"/>
          </p:nvPr>
        </p:nvSpPr>
        <p:spPr bwMode="ltGray">
          <a:xfrm>
            <a:off x="276427" y="938270"/>
            <a:ext cx="5125829" cy="511798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1">
              <a:alpha val="92000"/>
            </a:schemeClr>
          </a:solidFill>
          <a:ln>
            <a:noFill/>
          </a:ln>
          <a:extLst/>
        </p:spPr>
        <p:txBody>
          <a:bodyPr vert="horz" wrap="square" lIns="326473" tIns="886140" rIns="1259252" bIns="886140" numCol="1" anchor="ctr" anchorCtr="0" compatLnSpc="1">
            <a:prstTxWarp prst="textNoShape">
              <a:avLst/>
            </a:prstTxWarp>
            <a:noAutofit/>
          </a:bodyPr>
          <a:lstStyle>
            <a:lvl1pPr algn="l">
              <a:defRPr lang="en-US" sz="6000" b="0" kern="1200" cap="none" spc="-204" baseline="0" dirty="0">
                <a:ln w="3175">
                  <a:noFill/>
                </a:ln>
                <a:gradFill>
                  <a:gsLst>
                    <a:gs pos="100000">
                      <a:schemeClr val="bg1"/>
                    </a:gs>
                    <a:gs pos="0">
                      <a:schemeClr val="bg1"/>
                    </a:gs>
                  </a:gsLst>
                  <a:lin ang="5400000" scaled="0"/>
                </a:gradFill>
                <a:effectLst/>
                <a:latin typeface="+mj-lt"/>
                <a:ea typeface="+mn-ea"/>
                <a:cs typeface="Arial" charset="0"/>
              </a:defRPr>
            </a:lvl1pPr>
          </a:lstStyle>
          <a:p>
            <a:pPr marL="0" lvl="0" indent="0" algn="l" defTabSz="932779"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9440003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276427" y="941006"/>
            <a:ext cx="5125829" cy="5115249"/>
          </a:xfrm>
          <a:prstGeom prst="rect">
            <a:avLst/>
          </a:prstGeom>
          <a:noFill/>
          <a:ln>
            <a:noFill/>
          </a:ln>
          <a:extLst/>
        </p:spPr>
        <p:txBody>
          <a:bodyPr vert="horz" wrap="square" lIns="326473" tIns="886140" rIns="1259252" bIns="886140" numCol="1" rtlCol="0" anchor="ctr" anchorCtr="0" compatLnSpc="1">
            <a:prstTxWarp prst="textNoShape">
              <a:avLst/>
            </a:prstTxWarp>
            <a:noAutofit/>
          </a:bodyPr>
          <a:lstStyle>
            <a:lvl1pPr>
              <a:defRPr lang="en-US" sz="6000" spc="-204" dirty="0">
                <a:gradFill>
                  <a:gsLst>
                    <a:gs pos="100000">
                      <a:schemeClr val="accent1"/>
                    </a:gs>
                    <a:gs pos="0">
                      <a:schemeClr val="accent1"/>
                    </a:gs>
                  </a:gsLst>
                  <a:lin ang="5400000" scaled="0"/>
                </a:gradFill>
              </a:defRPr>
            </a:lvl1pPr>
          </a:lstStyle>
          <a:p>
            <a:pPr marL="0" lvl="0" indent="0" defTabSz="932779" fontAlgn="base">
              <a:lnSpc>
                <a:spcPct val="100000"/>
              </a:lnSpc>
              <a:spcAft>
                <a:spcPct val="0"/>
              </a:spcAft>
              <a:buFontTx/>
            </a:pPr>
            <a:r>
              <a:rPr lang="en-US" smtClean="0"/>
              <a:t>Click to edit Master title style</a:t>
            </a:r>
            <a:endParaRPr lang="en-US" dirty="0"/>
          </a:p>
        </p:txBody>
      </p:sp>
      <p:sp>
        <p:nvSpPr>
          <p:cNvPr id="3" name="Subtitle 2"/>
          <p:cNvSpPr>
            <a:spLocks noGrp="1"/>
          </p:cNvSpPr>
          <p:nvPr>
            <p:ph type="subTitle" idx="1" hasCustomPrompt="1"/>
          </p:nvPr>
        </p:nvSpPr>
        <p:spPr>
          <a:xfrm>
            <a:off x="5761038" y="3948674"/>
            <a:ext cx="6400800" cy="738664"/>
          </a:xfrm>
        </p:spPr>
        <p:txBody>
          <a:bodyPr wrap="square">
            <a:spAutoFit/>
          </a:bodyPr>
          <a:lstStyle>
            <a:lvl1pPr marL="0" indent="0" algn="l">
              <a:lnSpc>
                <a:spcPct val="90000"/>
              </a:lnSpc>
              <a:spcBef>
                <a:spcPts val="0"/>
              </a:spcBef>
              <a:buNone/>
              <a:defRPr lang="en-US" sz="3200" kern="1200" spc="-71" baseline="0" dirty="0">
                <a:gradFill>
                  <a:gsLst>
                    <a:gs pos="94167">
                      <a:schemeClr val="tx1"/>
                    </a:gs>
                    <a:gs pos="72000">
                      <a:schemeClr val="tx1"/>
                    </a:gs>
                  </a:gsLst>
                  <a:lin ang="5400000" scaled="0"/>
                </a:gradFill>
                <a:latin typeface="+mj-lt"/>
                <a:ea typeface="+mn-ea"/>
                <a:cs typeface="+mn-cs"/>
              </a:defRPr>
            </a:lvl1pPr>
            <a:lvl2pPr marL="466371" indent="0" algn="ctr">
              <a:buNone/>
              <a:defRPr>
                <a:solidFill>
                  <a:schemeClr val="tx1">
                    <a:tint val="75000"/>
                  </a:schemeClr>
                </a:solidFill>
              </a:defRPr>
            </a:lvl2pPr>
            <a:lvl3pPr marL="932742" indent="0" algn="ctr">
              <a:buNone/>
              <a:defRPr>
                <a:solidFill>
                  <a:schemeClr val="tx1">
                    <a:tint val="75000"/>
                  </a:schemeClr>
                </a:solidFill>
              </a:defRPr>
            </a:lvl3pPr>
            <a:lvl4pPr marL="1399113" indent="0" algn="ctr">
              <a:buNone/>
              <a:defRPr>
                <a:solidFill>
                  <a:schemeClr val="tx1">
                    <a:tint val="75000"/>
                  </a:schemeClr>
                </a:solidFill>
              </a:defRPr>
            </a:lvl4pPr>
            <a:lvl5pPr marL="1865484" indent="0" algn="ctr">
              <a:buNone/>
              <a:defRPr>
                <a:solidFill>
                  <a:schemeClr val="tx1">
                    <a:tint val="75000"/>
                  </a:schemeClr>
                </a:solidFill>
              </a:defRPr>
            </a:lvl5pPr>
            <a:lvl6pPr marL="2331856" indent="0" algn="ctr">
              <a:buNone/>
              <a:defRPr>
                <a:solidFill>
                  <a:schemeClr val="tx1">
                    <a:tint val="75000"/>
                  </a:schemeClr>
                </a:solidFill>
              </a:defRPr>
            </a:lvl6pPr>
            <a:lvl7pPr marL="2798226" indent="0" algn="ctr">
              <a:buNone/>
              <a:defRPr>
                <a:solidFill>
                  <a:schemeClr val="tx1">
                    <a:tint val="75000"/>
                  </a:schemeClr>
                </a:solidFill>
              </a:defRPr>
            </a:lvl7pPr>
            <a:lvl8pPr marL="3264597" indent="0" algn="ctr">
              <a:buNone/>
              <a:defRPr>
                <a:solidFill>
                  <a:schemeClr val="tx1">
                    <a:tint val="75000"/>
                  </a:schemeClr>
                </a:solidFill>
              </a:defRPr>
            </a:lvl8pPr>
            <a:lvl9pPr marL="3730969" indent="0" algn="ctr">
              <a:buNone/>
              <a:defRPr>
                <a:solidFill>
                  <a:schemeClr val="tx1">
                    <a:tint val="75000"/>
                  </a:schemeClr>
                </a:solidFill>
              </a:defRPr>
            </a:lvl9pPr>
          </a:lstStyle>
          <a:p>
            <a:pPr marL="0" marR="0" lvl="0" indent="0" algn="l" defTabSz="932742"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5" name="Text Placeholder 4"/>
          <p:cNvSpPr>
            <a:spLocks noGrp="1"/>
          </p:cNvSpPr>
          <p:nvPr>
            <p:ph type="body" sz="quarter" idx="11" hasCustomPrompt="1"/>
          </p:nvPr>
        </p:nvSpPr>
        <p:spPr>
          <a:xfrm>
            <a:off x="5761038" y="2125663"/>
            <a:ext cx="6400800" cy="1791260"/>
          </a:xfrm>
        </p:spPr>
        <p:txBody>
          <a:bodyPr wrap="square" anchor="b">
            <a:spAutoFit/>
          </a:bodyPr>
          <a:lstStyle>
            <a:lvl1pPr marL="0" indent="0">
              <a:buNone/>
              <a:defRPr sz="5400" spc="-153">
                <a:gradFill>
                  <a:gsLst>
                    <a:gs pos="94167">
                      <a:schemeClr val="tx1"/>
                    </a:gs>
                    <a:gs pos="72000">
                      <a:schemeClr val="tx1"/>
                    </a:gs>
                  </a:gsLst>
                  <a:lin ang="5400000" scaled="0"/>
                </a:gradFill>
              </a:defRPr>
            </a:lvl1pPr>
          </a:lstStyle>
          <a:p>
            <a:pPr lvl="0"/>
            <a:r>
              <a:rPr lang="en-US" dirty="0" smtClean="0"/>
              <a:t>Click to edit master text styles</a:t>
            </a:r>
          </a:p>
        </p:txBody>
      </p:sp>
    </p:spTree>
    <p:extLst>
      <p:ext uri="{BB962C8B-B14F-4D97-AF65-F5344CB8AC3E}">
        <p14:creationId xmlns:p14="http://schemas.microsoft.com/office/powerpoint/2010/main" val="26814201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2082"/>
            <a:ext cx="11375536" cy="932563"/>
          </a:xfrm>
        </p:spPr>
        <p:txBody>
          <a:bodyPr>
            <a:spAutoFit/>
          </a:bodyPr>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274638" y="1211263"/>
            <a:ext cx="11375536" cy="2237536"/>
          </a:xfrm>
          <a:prstGeom prst="rect">
            <a:avLst/>
          </a:prstGeom>
        </p:spPr>
        <p:txBody>
          <a:bodyPr>
            <a:spAutoFit/>
          </a:bodyPr>
          <a:lstStyle>
            <a:lvl1pPr marL="289875" indent="-289875">
              <a:buFont typeface="Wingdings" pitchFamily="2" charset="2"/>
              <a:buChar char=""/>
              <a:defRPr sz="4000"/>
            </a:lvl1pPr>
            <a:lvl2pPr marL="527927" indent="-238054">
              <a:buFont typeface="Wingdings" pitchFamily="2" charset="2"/>
              <a:buChar char=""/>
              <a:defRPr sz="2400" spc="-51" baseline="0">
                <a:latin typeface="+mn-lt"/>
              </a:defRPr>
            </a:lvl2pPr>
            <a:lvl3pPr marL="756264" indent="-228337">
              <a:buFont typeface="Wingdings" pitchFamily="2" charset="2"/>
              <a:buChar char=""/>
              <a:tabLst/>
              <a:defRPr sz="2000" spc="-51" baseline="0">
                <a:latin typeface="+mn-lt"/>
              </a:defRPr>
            </a:lvl3pPr>
            <a:lvl4pPr marL="932779" indent="-176516">
              <a:buFont typeface="Wingdings" pitchFamily="2" charset="2"/>
              <a:buChar char=""/>
              <a:defRPr sz="1800" spc="-51" baseline="0">
                <a:latin typeface="+mn-lt"/>
              </a:defRPr>
            </a:lvl4pPr>
            <a:lvl5pPr marL="1109296" indent="-176516">
              <a:buFont typeface="Wingdings" pitchFamily="2" charset="2"/>
              <a:buChar char=""/>
              <a:tabLst/>
              <a:defRPr sz="1800" spc="-51" baseline="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13"/>
          <p:cNvSpPr>
            <a:spLocks noGrp="1"/>
          </p:cNvSpPr>
          <p:nvPr>
            <p:ph type="sldNum" sz="quarter" idx="12"/>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7527864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74638" y="1211263"/>
            <a:ext cx="11375536" cy="2135969"/>
          </a:xfrm>
          <a:prstGeom prst="rect">
            <a:avLst/>
          </a:prstGeom>
        </p:spPr>
        <p:txBody>
          <a:bodyPr>
            <a:spAutoFit/>
          </a:bodyPr>
          <a:lstStyle>
            <a:lvl1pPr marL="0" indent="0">
              <a:spcBef>
                <a:spcPts val="2448"/>
              </a:spcBef>
              <a:buNone/>
              <a:defRPr sz="4000">
                <a:gradFill>
                  <a:gsLst>
                    <a:gs pos="100000">
                      <a:schemeClr val="tx2"/>
                    </a:gs>
                    <a:gs pos="0">
                      <a:schemeClr val="tx2"/>
                    </a:gs>
                  </a:gsLst>
                  <a:lin ang="5400000" scaled="0"/>
                </a:gradFill>
                <a:latin typeface="+mj-lt"/>
              </a:defRPr>
            </a:lvl1pPr>
            <a:lvl2pPr marL="0" indent="0">
              <a:buNone/>
              <a:defRPr sz="2000" spc="-51" baseline="0">
                <a:gradFill>
                  <a:gsLst>
                    <a:gs pos="100000">
                      <a:schemeClr val="tx1"/>
                    </a:gs>
                    <a:gs pos="6000">
                      <a:schemeClr val="tx1"/>
                    </a:gs>
                  </a:gsLst>
                  <a:lin ang="5400000" scaled="0"/>
                </a:gradFill>
              </a:defRPr>
            </a:lvl2pPr>
            <a:lvl3pPr marL="236434" indent="0">
              <a:buNone/>
              <a:defRPr sz="2000" spc="-51" baseline="0">
                <a:gradFill>
                  <a:gsLst>
                    <a:gs pos="100000">
                      <a:schemeClr val="tx1"/>
                    </a:gs>
                    <a:gs pos="6000">
                      <a:schemeClr val="tx1"/>
                    </a:gs>
                  </a:gsLst>
                  <a:lin ang="5400000" scaled="0"/>
                </a:gradFill>
              </a:defRPr>
            </a:lvl3pPr>
            <a:lvl4pPr marL="466390" indent="0">
              <a:buNone/>
              <a:defRPr sz="1800" spc="-51" baseline="0">
                <a:gradFill>
                  <a:gsLst>
                    <a:gs pos="100000">
                      <a:schemeClr val="tx1"/>
                    </a:gs>
                    <a:gs pos="6000">
                      <a:schemeClr val="tx1"/>
                    </a:gs>
                  </a:gsLst>
                  <a:lin ang="5400000" scaled="0"/>
                </a:gradFill>
              </a:defRPr>
            </a:lvl4pPr>
            <a:lvl5pPr marL="707682" indent="0">
              <a:buNone/>
              <a:defRPr sz="1800" spc="-51" baseline="0">
                <a:gradFill>
                  <a:gsLst>
                    <a:gs pos="100000">
                      <a:schemeClr val="tx1"/>
                    </a:gs>
                    <a:gs pos="6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a:xfrm>
            <a:off x="274638" y="292082"/>
            <a:ext cx="11375536" cy="946413"/>
          </a:xfrm>
        </p:spPr>
        <p:txBody>
          <a:bodyPr>
            <a:spAutoFit/>
          </a:bodyPr>
          <a:lstStyle/>
          <a:p>
            <a:r>
              <a:rPr lang="en-US" dirty="0" smtClean="0"/>
              <a:t>Click to edit master title style</a:t>
            </a:r>
            <a:endParaRPr lang="en-US" dirty="0"/>
          </a:p>
        </p:txBody>
      </p:sp>
      <p:sp>
        <p:nvSpPr>
          <p:cNvPr id="4" name="Slide Number Placeholder 3"/>
          <p:cNvSpPr>
            <a:spLocks noGrp="1"/>
          </p:cNvSpPr>
          <p:nvPr>
            <p:ph type="sldNum" sz="quarter" idx="12"/>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322637998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74638" y="1211263"/>
            <a:ext cx="11375536" cy="2135969"/>
          </a:xfrm>
          <a:prstGeom prst="rect">
            <a:avLst/>
          </a:prstGeom>
        </p:spPr>
        <p:txBody>
          <a:bodyPr>
            <a:spAutoFit/>
          </a:bodyPr>
          <a:lstStyle>
            <a:lvl1pPr marL="0" indent="0">
              <a:spcBef>
                <a:spcPts val="2448"/>
              </a:spcBef>
              <a:buNone/>
              <a:defRPr sz="4000">
                <a:gradFill>
                  <a:gsLst>
                    <a:gs pos="100000">
                      <a:schemeClr val="tx1"/>
                    </a:gs>
                    <a:gs pos="0">
                      <a:schemeClr val="tx1"/>
                    </a:gs>
                  </a:gsLst>
                  <a:lin ang="5400000" scaled="0"/>
                </a:gradFill>
                <a:latin typeface="+mj-lt"/>
              </a:defRPr>
            </a:lvl1pPr>
            <a:lvl2pPr marL="0" indent="0">
              <a:buNone/>
              <a:defRPr sz="2000" spc="-51" baseline="0">
                <a:gradFill>
                  <a:gsLst>
                    <a:gs pos="100000">
                      <a:schemeClr val="tx1"/>
                    </a:gs>
                    <a:gs pos="0">
                      <a:schemeClr val="tx1"/>
                    </a:gs>
                  </a:gsLst>
                  <a:lin ang="5400000" scaled="0"/>
                </a:gradFill>
              </a:defRPr>
            </a:lvl2pPr>
            <a:lvl3pPr marL="236434" indent="0">
              <a:buNone/>
              <a:defRPr sz="2000" spc="-51" baseline="0">
                <a:gradFill>
                  <a:gsLst>
                    <a:gs pos="100000">
                      <a:schemeClr val="tx1"/>
                    </a:gs>
                    <a:gs pos="0">
                      <a:schemeClr val="tx1"/>
                    </a:gs>
                  </a:gsLst>
                  <a:lin ang="5400000" scaled="0"/>
                </a:gradFill>
              </a:defRPr>
            </a:lvl3pPr>
            <a:lvl4pPr marL="466390" indent="0">
              <a:buNone/>
              <a:defRPr sz="1800" spc="-51" baseline="0">
                <a:gradFill>
                  <a:gsLst>
                    <a:gs pos="100000">
                      <a:schemeClr val="tx1"/>
                    </a:gs>
                    <a:gs pos="0">
                      <a:schemeClr val="tx1"/>
                    </a:gs>
                  </a:gsLst>
                  <a:lin ang="5400000" scaled="0"/>
                </a:gradFill>
              </a:defRPr>
            </a:lvl4pPr>
            <a:lvl5pPr marL="707682" indent="0">
              <a:buNone/>
              <a:defRPr sz="1800" spc="-51" baseline="0">
                <a:gradFill>
                  <a:gsLst>
                    <a:gs pos="100000">
                      <a:schemeClr val="tx1"/>
                    </a:gs>
                    <a:gs pos="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2"/>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42084614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2082"/>
            <a:ext cx="11375536" cy="946413"/>
          </a:xfrm>
        </p:spPr>
        <p:txBody>
          <a:body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274638" y="1211263"/>
            <a:ext cx="5477313" cy="2757678"/>
          </a:xfrm>
        </p:spPr>
        <p:txBody>
          <a:bodyPr wrap="square">
            <a:spAutoFit/>
          </a:bodyPr>
          <a:lstStyle>
            <a:lvl1pPr marL="297971" indent="-297971">
              <a:spcBef>
                <a:spcPts val="1224"/>
              </a:spcBef>
              <a:buClr>
                <a:schemeClr val="tx1"/>
              </a:buClr>
              <a:buFont typeface="Wingdings" pitchFamily="2" charset="2"/>
              <a:buChar char=""/>
              <a:defRPr/>
            </a:lvl1pPr>
            <a:lvl2pPr marL="531166" indent="-233195">
              <a:defRPr sz="2400" spc="-51" baseline="0"/>
            </a:lvl2pPr>
            <a:lvl3pPr marL="699585" indent="-168419">
              <a:tabLst/>
              <a:defRPr sz="2000" spc="-51" baseline="0"/>
            </a:lvl3pPr>
            <a:lvl4pPr marL="880958" indent="-181374">
              <a:defRPr sz="1800" spc="-51" baseline="0"/>
            </a:lvl4pPr>
            <a:lvl5pPr marL="1049377" indent="-168419">
              <a:tabLst/>
              <a:defRPr sz="1800" spc="-51"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hasCustomPrompt="1"/>
          </p:nvPr>
        </p:nvSpPr>
        <p:spPr>
          <a:xfrm>
            <a:off x="5751951" y="1211263"/>
            <a:ext cx="5495487" cy="2757678"/>
          </a:xfrm>
        </p:spPr>
        <p:txBody>
          <a:bodyPr wrap="square">
            <a:spAutoFit/>
          </a:bodyPr>
          <a:lstStyle>
            <a:lvl1pPr marL="346553" indent="-346553">
              <a:spcBef>
                <a:spcPts val="1224"/>
              </a:spcBef>
              <a:buFont typeface="Wingdings" pitchFamily="2" charset="2"/>
              <a:buChar char=""/>
              <a:defRPr lang="en-US" sz="4000" kern="1200" spc="-71" baseline="0" dirty="0" smtClean="0">
                <a:gradFill>
                  <a:gsLst>
                    <a:gs pos="1250">
                      <a:schemeClr val="tx1"/>
                    </a:gs>
                    <a:gs pos="100000">
                      <a:schemeClr val="tx1"/>
                    </a:gs>
                  </a:gsLst>
                  <a:lin ang="5400000" scaled="0"/>
                </a:gradFill>
                <a:latin typeface="+mj-lt"/>
                <a:ea typeface="+mn-ea"/>
                <a:cs typeface="+mn-cs"/>
              </a:defRPr>
            </a:lvl1pPr>
            <a:lvl2pPr marL="647764" indent="-349792">
              <a:defRPr lang="en-US" sz="2400" kern="1200" spc="-51" baseline="0" dirty="0" smtClean="0">
                <a:gradFill>
                  <a:gsLst>
                    <a:gs pos="1250">
                      <a:schemeClr val="tx1"/>
                    </a:gs>
                    <a:gs pos="100000">
                      <a:schemeClr val="tx1"/>
                    </a:gs>
                  </a:gsLst>
                  <a:lin ang="5400000" scaled="0"/>
                </a:gradFill>
                <a:latin typeface="+mn-lt"/>
                <a:ea typeface="+mn-ea"/>
                <a:cs typeface="+mn-cs"/>
              </a:defRPr>
            </a:lvl2pPr>
            <a:lvl3pPr marL="880958" indent="-349792">
              <a:defRPr lang="en-US" sz="2000" kern="1200" spc="-51" baseline="0" dirty="0" smtClean="0">
                <a:gradFill>
                  <a:gsLst>
                    <a:gs pos="1250">
                      <a:schemeClr val="tx1"/>
                    </a:gs>
                    <a:gs pos="100000">
                      <a:schemeClr val="tx1"/>
                    </a:gs>
                  </a:gsLst>
                  <a:lin ang="5400000" scaled="0"/>
                </a:gradFill>
                <a:latin typeface="+mn-lt"/>
                <a:ea typeface="+mn-ea"/>
                <a:cs typeface="+mn-cs"/>
              </a:defRPr>
            </a:lvl3pPr>
            <a:lvl4pPr marL="1049377" indent="-349792">
              <a:defRPr lang="en-US" sz="1800" kern="1200" spc="-51" baseline="0" dirty="0" smtClean="0">
                <a:gradFill>
                  <a:gsLst>
                    <a:gs pos="1250">
                      <a:schemeClr val="tx1"/>
                    </a:gs>
                    <a:gs pos="100000">
                      <a:schemeClr val="tx1"/>
                    </a:gs>
                  </a:gsLst>
                  <a:lin ang="5400000" scaled="0"/>
                </a:gradFill>
                <a:latin typeface="+mn-lt"/>
                <a:ea typeface="+mn-ea"/>
                <a:cs typeface="+mn-cs"/>
              </a:defRPr>
            </a:lvl4pPr>
            <a:lvl5pPr marL="1230751" indent="-349792">
              <a:defRPr lang="en-US" sz="1800" kern="1200" spc="-51" baseline="0" dirty="0">
                <a:gradFill>
                  <a:gsLst>
                    <a:gs pos="1250">
                      <a:schemeClr val="tx1"/>
                    </a:gs>
                    <a:gs pos="100000">
                      <a:schemeClr val="tx1"/>
                    </a:gs>
                  </a:gsLst>
                  <a:lin ang="5400000" scaled="0"/>
                </a:gradFill>
                <a:latin typeface="+mn-lt"/>
                <a:ea typeface="+mn-ea"/>
                <a:cs typeface="+mn-cs"/>
              </a:defRPr>
            </a:lvl5pPr>
          </a:lstStyle>
          <a:p>
            <a:pPr marL="297971" marR="0" lvl="0" indent="-297971" algn="l" defTabSz="932742"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dirty="0" smtClean="0"/>
              <a:t>Click to edit master text styles</a:t>
            </a:r>
          </a:p>
          <a:p>
            <a:pPr marL="531166" marR="0" lvl="1" indent="-233195" algn="l" defTabSz="932742"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Second level</a:t>
            </a:r>
          </a:p>
          <a:p>
            <a:pPr marL="699585" marR="0" lvl="2" indent="-168419" algn="l" defTabSz="932742"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Third level</a:t>
            </a:r>
          </a:p>
          <a:p>
            <a:pPr marL="880958" marR="0" lvl="3" indent="-181374" algn="l" defTabSz="932742"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Fourth level</a:t>
            </a:r>
          </a:p>
          <a:p>
            <a:pPr marL="1049377" marR="0" lvl="4" indent="-168419" algn="l" defTabSz="932742"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Fifth level</a:t>
            </a:r>
            <a:endParaRPr lang="en-US" dirty="0"/>
          </a:p>
        </p:txBody>
      </p:sp>
      <p:sp>
        <p:nvSpPr>
          <p:cNvPr id="5" name="Slide Number Placeholder 4"/>
          <p:cNvSpPr>
            <a:spLocks noGrp="1"/>
          </p:cNvSpPr>
          <p:nvPr>
            <p:ph type="sldNum" sz="quarter" idx="13"/>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240385876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3040599"/>
            <a:ext cx="11378776" cy="1195712"/>
          </a:xfrm>
        </p:spPr>
        <p:txBody>
          <a:bodyPr anchor="b" anchorCtr="0">
            <a:spAutoFit/>
          </a:bodyPr>
          <a:lstStyle>
            <a:lvl1pPr>
              <a:defRPr sz="7200" spc="-153" baseline="0">
                <a:solidFill>
                  <a:srgbClr val="00188F"/>
                </a:soli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274637" y="4868863"/>
            <a:ext cx="11378776" cy="738664"/>
          </a:xfrm>
        </p:spPr>
        <p:txBody>
          <a:bodyPr>
            <a:spAutoFit/>
          </a:bodyPr>
          <a:lstStyle>
            <a:lvl1pPr marL="0" indent="0">
              <a:spcBef>
                <a:spcPts val="0"/>
              </a:spcBef>
              <a:buNone/>
              <a:defRPr sz="3200" spc="-71" baseline="0">
                <a:solidFill>
                  <a:srgbClr val="00188F"/>
                </a:soli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3379405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2082"/>
            <a:ext cx="11375536" cy="946413"/>
          </a:xfrm>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274638" y="1211263"/>
            <a:ext cx="5486400" cy="2751522"/>
          </a:xfrm>
        </p:spPr>
        <p:txBody>
          <a:bodyPr>
            <a:spAutoFit/>
          </a:bodyPr>
          <a:lstStyle>
            <a:lvl1pPr marL="0" indent="0">
              <a:spcBef>
                <a:spcPts val="1224"/>
              </a:spcBef>
              <a:buNone/>
              <a:defRPr sz="4000">
                <a:gradFill>
                  <a:gsLst>
                    <a:gs pos="100000">
                      <a:schemeClr val="tx2"/>
                    </a:gs>
                    <a:gs pos="0">
                      <a:schemeClr val="tx2"/>
                    </a:gs>
                  </a:gsLst>
                  <a:lin ang="5400000" scaled="0"/>
                </a:gradFill>
                <a:latin typeface="+mj-lt"/>
              </a:defRPr>
            </a:lvl1pPr>
            <a:lvl2pPr marL="0" indent="0">
              <a:buNone/>
              <a:defRPr sz="2000" spc="-51" baseline="0"/>
            </a:lvl2pPr>
            <a:lvl3pPr marL="238054" indent="0">
              <a:buNone/>
              <a:defRPr sz="2000" spc="-51" baseline="0"/>
            </a:lvl3pPr>
            <a:lvl4pPr marL="466390" indent="0">
              <a:buNone/>
              <a:defRPr sz="1800" spc="-51" baseline="0"/>
            </a:lvl4pPr>
            <a:lvl5pPr marL="707682" indent="0">
              <a:buNone/>
              <a:defRPr sz="1800" spc="-51"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5761038" y="1211263"/>
            <a:ext cx="5504574" cy="2757678"/>
          </a:xfrm>
        </p:spPr>
        <p:txBody>
          <a:bodyPr>
            <a:spAutoFit/>
          </a:bodyPr>
          <a:lstStyle>
            <a:lvl1pPr marL="0" indent="0">
              <a:spcBef>
                <a:spcPts val="1224"/>
              </a:spcBef>
              <a:buNone/>
              <a:defRPr lang="en-US" sz="4000" kern="1200" spc="-71" baseline="0" dirty="0" smtClean="0">
                <a:gradFill>
                  <a:gsLst>
                    <a:gs pos="100000">
                      <a:schemeClr val="tx2"/>
                    </a:gs>
                    <a:gs pos="0">
                      <a:schemeClr val="tx2"/>
                    </a:gs>
                  </a:gsLst>
                  <a:lin ang="5400000" scaled="0"/>
                </a:gradFill>
                <a:latin typeface="+mj-lt"/>
                <a:ea typeface="+mn-ea"/>
                <a:cs typeface="+mn-cs"/>
              </a:defRPr>
            </a:lvl1pPr>
            <a:lvl2pPr marL="3239"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250">
                      <a:schemeClr val="tx1"/>
                    </a:gs>
                    <a:gs pos="100000">
                      <a:schemeClr val="tx1"/>
                    </a:gs>
                  </a:gsLst>
                  <a:lin ang="5400000" scaled="0"/>
                </a:gradFill>
                <a:latin typeface="+mn-lt"/>
                <a:ea typeface="+mn-ea"/>
                <a:cs typeface="+mn-cs"/>
              </a:defRPr>
            </a:lvl2pPr>
            <a:lvl3pPr marL="238054"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250">
                      <a:schemeClr val="tx1"/>
                    </a:gs>
                    <a:gs pos="100000">
                      <a:schemeClr val="tx1"/>
                    </a:gs>
                  </a:gsLst>
                  <a:lin ang="5400000" scaled="0"/>
                </a:gradFill>
                <a:latin typeface="+mn-lt"/>
                <a:ea typeface="+mn-ea"/>
                <a:cs typeface="+mn-cs"/>
              </a:defRPr>
            </a:lvl3pPr>
            <a:lvl4pPr marL="469629"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1800" kern="1200" spc="-51" baseline="0" dirty="0" smtClean="0">
                <a:gradFill>
                  <a:gsLst>
                    <a:gs pos="1250">
                      <a:schemeClr val="tx1"/>
                    </a:gs>
                    <a:gs pos="100000">
                      <a:schemeClr val="tx1"/>
                    </a:gs>
                  </a:gsLst>
                  <a:lin ang="5400000" scaled="0"/>
                </a:gradFill>
                <a:latin typeface="+mn-lt"/>
                <a:ea typeface="+mn-ea"/>
                <a:cs typeface="+mn-cs"/>
              </a:defRPr>
            </a:lvl4pPr>
            <a:lvl5pPr marL="701204"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1800" kern="1200" spc="-51" baseline="0" dirty="0">
                <a:gradFill>
                  <a:gsLst>
                    <a:gs pos="1250">
                      <a:schemeClr val="tx1"/>
                    </a:gs>
                    <a:gs pos="100000">
                      <a:schemeClr val="tx1"/>
                    </a:gs>
                  </a:gsLst>
                  <a:lin ang="5400000" scaled="0"/>
                </a:gradFill>
                <a:latin typeface="+mn-lt"/>
                <a:ea typeface="+mn-ea"/>
                <a:cs typeface="+mn-cs"/>
              </a:defRPr>
            </a:lvl5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4"/>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129501516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2082"/>
            <a:ext cx="11375536" cy="946413"/>
          </a:xfrm>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274638" y="1211263"/>
            <a:ext cx="5486400" cy="2689967"/>
          </a:xfrm>
        </p:spPr>
        <p:txBody>
          <a:bodyPr>
            <a:spAutoFit/>
          </a:bodyPr>
          <a:lstStyle>
            <a:lvl1pPr marL="0" indent="0">
              <a:spcBef>
                <a:spcPts val="1224"/>
              </a:spcBef>
              <a:buNone/>
              <a:defRPr sz="4000">
                <a:gradFill>
                  <a:gsLst>
                    <a:gs pos="1000">
                      <a:schemeClr val="tx1"/>
                    </a:gs>
                    <a:gs pos="98000">
                      <a:schemeClr val="tx1"/>
                    </a:gs>
                  </a:gsLst>
                  <a:lin ang="5400000" scaled="0"/>
                </a:gradFill>
                <a:latin typeface="+mj-lt"/>
              </a:defRPr>
            </a:lvl1pPr>
            <a:lvl2pPr marL="0" indent="0">
              <a:buNone/>
              <a:defRPr sz="2000" spc="-51" baseline="0">
                <a:gradFill>
                  <a:gsLst>
                    <a:gs pos="1000">
                      <a:schemeClr val="tx1"/>
                    </a:gs>
                    <a:gs pos="98000">
                      <a:schemeClr val="tx1"/>
                    </a:gs>
                  </a:gsLst>
                  <a:lin ang="5400000" scaled="0"/>
                </a:gradFill>
              </a:defRPr>
            </a:lvl2pPr>
            <a:lvl3pPr marL="238054" indent="0">
              <a:buNone/>
              <a:defRPr sz="2000" spc="-51" baseline="0">
                <a:gradFill>
                  <a:gsLst>
                    <a:gs pos="1000">
                      <a:schemeClr val="tx1"/>
                    </a:gs>
                    <a:gs pos="98000">
                      <a:schemeClr val="tx1"/>
                    </a:gs>
                  </a:gsLst>
                  <a:lin ang="5400000" scaled="0"/>
                </a:gradFill>
              </a:defRPr>
            </a:lvl3pPr>
            <a:lvl4pPr marL="466390" indent="0">
              <a:buNone/>
              <a:defRPr sz="1800" spc="-51" baseline="0">
                <a:gradFill>
                  <a:gsLst>
                    <a:gs pos="1000">
                      <a:schemeClr val="tx1"/>
                    </a:gs>
                    <a:gs pos="98000">
                      <a:schemeClr val="tx1"/>
                    </a:gs>
                  </a:gsLst>
                  <a:lin ang="5400000" scaled="0"/>
                </a:gradFill>
              </a:defRPr>
            </a:lvl4pPr>
            <a:lvl5pPr marL="707682" indent="0">
              <a:buNone/>
              <a:defRPr sz="1800" spc="-51" baseline="0">
                <a:gradFill>
                  <a:gsLst>
                    <a:gs pos="1000">
                      <a:schemeClr val="tx1"/>
                    </a:gs>
                    <a:gs pos="98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5761038" y="1211263"/>
            <a:ext cx="5504574" cy="2689967"/>
          </a:xfrm>
        </p:spPr>
        <p:txBody>
          <a:bodyPr>
            <a:spAutoFit/>
          </a:bodyPr>
          <a:lstStyle>
            <a:lvl1pPr marL="0" indent="0">
              <a:spcBef>
                <a:spcPts val="1224"/>
              </a:spcBef>
              <a:buNone/>
              <a:defRPr lang="en-US" sz="4000" kern="1200" spc="-71" baseline="0" dirty="0" smtClean="0">
                <a:gradFill>
                  <a:gsLst>
                    <a:gs pos="1000">
                      <a:schemeClr val="tx1"/>
                    </a:gs>
                    <a:gs pos="98000">
                      <a:schemeClr val="tx1"/>
                    </a:gs>
                  </a:gsLst>
                  <a:lin ang="5400000" scaled="0"/>
                </a:gradFill>
                <a:latin typeface="+mj-lt"/>
                <a:ea typeface="+mn-ea"/>
                <a:cs typeface="+mn-cs"/>
              </a:defRPr>
            </a:lvl1pPr>
            <a:lvl2pPr marL="3239"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000">
                      <a:schemeClr val="tx1"/>
                    </a:gs>
                    <a:gs pos="98000">
                      <a:schemeClr val="tx1"/>
                    </a:gs>
                  </a:gsLst>
                  <a:lin ang="5400000" scaled="0"/>
                </a:gradFill>
                <a:latin typeface="+mn-lt"/>
                <a:ea typeface="+mn-ea"/>
                <a:cs typeface="+mn-cs"/>
              </a:defRPr>
            </a:lvl2pPr>
            <a:lvl3pPr marL="238054"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000">
                      <a:schemeClr val="tx1"/>
                    </a:gs>
                    <a:gs pos="98000">
                      <a:schemeClr val="tx1"/>
                    </a:gs>
                  </a:gsLst>
                  <a:lin ang="5400000" scaled="0"/>
                </a:gradFill>
                <a:latin typeface="+mn-lt"/>
                <a:ea typeface="+mn-ea"/>
                <a:cs typeface="+mn-cs"/>
              </a:defRPr>
            </a:lvl3pPr>
            <a:lvl4pPr marL="469629"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1800" kern="1200" spc="-51" baseline="0" dirty="0" smtClean="0">
                <a:gradFill>
                  <a:gsLst>
                    <a:gs pos="1000">
                      <a:schemeClr val="tx1"/>
                    </a:gs>
                    <a:gs pos="98000">
                      <a:schemeClr val="tx1"/>
                    </a:gs>
                  </a:gsLst>
                  <a:lin ang="5400000" scaled="0"/>
                </a:gradFill>
                <a:latin typeface="+mn-lt"/>
                <a:ea typeface="+mn-ea"/>
                <a:cs typeface="+mn-cs"/>
              </a:defRPr>
            </a:lvl4pPr>
            <a:lvl5pPr marL="701204"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1800" kern="1200" spc="-51" baseline="0" dirty="0">
                <a:gradFill>
                  <a:gsLst>
                    <a:gs pos="1000">
                      <a:schemeClr val="tx1"/>
                    </a:gs>
                    <a:gs pos="98000">
                      <a:schemeClr val="tx1"/>
                    </a:gs>
                  </a:gsLst>
                  <a:lin ang="5400000" scaled="0"/>
                </a:gradFill>
                <a:latin typeface="+mn-lt"/>
                <a:ea typeface="+mn-ea"/>
                <a:cs typeface="+mn-cs"/>
              </a:defRPr>
            </a:lvl5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4"/>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378067829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8" name="Slide Number Placeholder 7"/>
          <p:cNvSpPr>
            <a:spLocks noGrp="1"/>
          </p:cNvSpPr>
          <p:nvPr>
            <p:ph type="sldNum" sz="quarter" idx="11"/>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44347962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162880203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274638" y="1211263"/>
            <a:ext cx="11378776" cy="2512996"/>
          </a:xfrm>
        </p:spPr>
        <p:txBody>
          <a:bodyPr>
            <a:spAutoFit/>
          </a:bodyPr>
          <a:lstStyle>
            <a:lvl1pPr marL="0" indent="0">
              <a:buNone/>
              <a:defRPr sz="3300">
                <a:gradFill>
                  <a:gsLst>
                    <a:gs pos="1250">
                      <a:schemeClr val="tx1"/>
                    </a:gs>
                    <a:gs pos="100000">
                      <a:schemeClr val="tx1"/>
                    </a:gs>
                  </a:gsLst>
                  <a:lin ang="5400000" scaled="0"/>
                </a:gradFill>
                <a:latin typeface="Consolas" pitchFamily="49" charset="0"/>
                <a:cs typeface="Consolas" pitchFamily="49" charset="0"/>
              </a:defRPr>
            </a:lvl1pPr>
            <a:lvl2pPr marL="346553" indent="0">
              <a:buNone/>
              <a:defRPr>
                <a:gradFill>
                  <a:gsLst>
                    <a:gs pos="1250">
                      <a:schemeClr val="tx1"/>
                    </a:gs>
                    <a:gs pos="100000">
                      <a:schemeClr val="tx1"/>
                    </a:gs>
                  </a:gsLst>
                  <a:lin ang="5400000" scaled="0"/>
                </a:gradFill>
                <a:latin typeface="Consolas" pitchFamily="49" charset="0"/>
                <a:cs typeface="Consolas" pitchFamily="49" charset="0"/>
              </a:defRPr>
            </a:lvl2pPr>
            <a:lvl3pPr marL="584607" indent="0">
              <a:buNone/>
              <a:defRPr>
                <a:gradFill>
                  <a:gsLst>
                    <a:gs pos="1250">
                      <a:schemeClr val="tx1"/>
                    </a:gs>
                    <a:gs pos="100000">
                      <a:schemeClr val="tx1"/>
                    </a:gs>
                  </a:gsLst>
                  <a:lin ang="5400000" scaled="0"/>
                </a:gradFill>
                <a:latin typeface="Consolas" pitchFamily="49" charset="0"/>
                <a:cs typeface="Consolas" pitchFamily="49" charset="0"/>
              </a:defRPr>
            </a:lvl3pPr>
            <a:lvl4pPr marL="814563" indent="0">
              <a:buNone/>
              <a:defRPr>
                <a:gradFill>
                  <a:gsLst>
                    <a:gs pos="1250">
                      <a:schemeClr val="tx1"/>
                    </a:gs>
                    <a:gs pos="100000">
                      <a:schemeClr val="tx1"/>
                    </a:gs>
                  </a:gsLst>
                  <a:lin ang="5400000" scaled="0"/>
                </a:gradFill>
                <a:latin typeface="Consolas" pitchFamily="49" charset="0"/>
                <a:cs typeface="Consolas" pitchFamily="49" charset="0"/>
              </a:defRPr>
            </a:lvl4pPr>
            <a:lvl5pPr marL="1050997" indent="0">
              <a:buNone/>
              <a:defRPr>
                <a:gradFill>
                  <a:gsLst>
                    <a:gs pos="1250">
                      <a:schemeClr val="tx1"/>
                    </a:gs>
                    <a:gs pos="100000">
                      <a:schemeClr val="tx1"/>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7988304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112411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274638" y="296863"/>
            <a:ext cx="11378776" cy="932563"/>
          </a:xfrm>
        </p:spPr>
        <p:txBody>
          <a:bodyPr>
            <a:spAutoFit/>
          </a:bodyPr>
          <a:lstStyle>
            <a:lvl1pPr>
              <a:defRPr sz="54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274638" y="1211263"/>
            <a:ext cx="11375536" cy="2554545"/>
          </a:xfrm>
          <a:prstGeom prst="rect">
            <a:avLst/>
          </a:prstGeom>
        </p:spPr>
        <p:txBody>
          <a:bodyPr>
            <a:spAutoFit/>
          </a:bodyPr>
          <a:lstStyle>
            <a:lvl1pPr marL="349792" indent="-349792">
              <a:buClr>
                <a:srgbClr val="FFFFFF"/>
              </a:buClr>
              <a:buSzPct val="90000"/>
              <a:buFont typeface="Arial" pitchFamily="34" charset="0"/>
              <a:buChar char="•"/>
              <a:defRPr sz="3600">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41286" indent="-291494">
              <a:buClr>
                <a:srgbClr val="FFFFFF"/>
              </a:buClr>
              <a:buSzPct val="90000"/>
              <a:buFont typeface="Arial" pitchFamily="34" charset="0"/>
              <a:buChar char="•"/>
              <a:defRPr sz="3200">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32779" indent="-291494">
              <a:buClr>
                <a:srgbClr val="FFFFFF"/>
              </a:buClr>
              <a:buSzPct val="90000"/>
              <a:buFont typeface="Arial" pitchFamily="34" charset="0"/>
              <a:buChar char="•"/>
              <a:defRPr sz="2800">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65974" indent="-233195">
              <a:buClr>
                <a:srgbClr val="FFFFFF"/>
              </a:buClr>
              <a:buSzPct val="90000"/>
              <a:buFont typeface="Arial" pitchFamily="34" charset="0"/>
              <a:buChar char="•"/>
              <a:defRPr sz="2400">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99169" indent="-233195">
              <a:buClr>
                <a:srgbClr val="FFFFFF"/>
              </a:buClr>
              <a:buSzPct val="90000"/>
              <a:buFont typeface="Arial" pitchFamily="34" charset="0"/>
              <a:buChar char="•"/>
              <a:defRPr sz="2000">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355186168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8038048"/>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0639405"/>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2889757"/>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2082"/>
            <a:ext cx="11375536" cy="932563"/>
          </a:xfrm>
        </p:spPr>
        <p:txBody>
          <a:bodyPr>
            <a:spAutoFit/>
          </a:bodyPr>
          <a:lstStyle>
            <a:lvl1pPr>
              <a:defRPr>
                <a:solidFill>
                  <a:srgbClr val="00188F"/>
                </a:solidFill>
              </a:defRPr>
            </a:lvl1pPr>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274638" y="1211263"/>
            <a:ext cx="11375536" cy="2237536"/>
          </a:xfrm>
          <a:prstGeom prst="rect">
            <a:avLst/>
          </a:prstGeom>
        </p:spPr>
        <p:txBody>
          <a:bodyPr>
            <a:spAutoFit/>
          </a:bodyPr>
          <a:lstStyle>
            <a:lvl1pPr marL="289875" indent="-289875">
              <a:buFont typeface="Wingdings" pitchFamily="2" charset="2"/>
              <a:buChar char=""/>
              <a:defRPr sz="4000"/>
            </a:lvl1pPr>
            <a:lvl2pPr marL="527927" indent="-238054">
              <a:buFont typeface="Wingdings" pitchFamily="2" charset="2"/>
              <a:buChar char=""/>
              <a:defRPr sz="2400" spc="-51" baseline="0">
                <a:latin typeface="+mn-lt"/>
              </a:defRPr>
            </a:lvl2pPr>
            <a:lvl3pPr marL="756264" indent="-228337">
              <a:buFont typeface="Wingdings" pitchFamily="2" charset="2"/>
              <a:buChar char=""/>
              <a:tabLst/>
              <a:defRPr sz="2000" spc="-51" baseline="0">
                <a:latin typeface="+mn-lt"/>
              </a:defRPr>
            </a:lvl3pPr>
            <a:lvl4pPr marL="932779" indent="-176516">
              <a:buFont typeface="Wingdings" pitchFamily="2" charset="2"/>
              <a:buChar char=""/>
              <a:defRPr sz="1800" spc="-51" baseline="0">
                <a:latin typeface="+mn-lt"/>
              </a:defRPr>
            </a:lvl4pPr>
            <a:lvl5pPr marL="1109296" indent="-176516">
              <a:buFont typeface="Wingdings" pitchFamily="2" charset="2"/>
              <a:buChar char=""/>
              <a:tabLst/>
              <a:defRPr sz="1800" spc="-51" baseline="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3801097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1">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3040063"/>
            <a:ext cx="11378776" cy="1195712"/>
          </a:xfrm>
        </p:spPr>
        <p:txBody>
          <a:bodyPr anchor="b" anchorCtr="0">
            <a:spAutoFit/>
          </a:bodyPr>
          <a:lstStyle>
            <a:lvl1pPr>
              <a:defRPr sz="7200" spc="-153" baseline="0">
                <a:gradFill>
                  <a:gsLst>
                    <a:gs pos="25833">
                      <a:schemeClr val="tx1"/>
                    </a:gs>
                    <a:gs pos="36000">
                      <a:schemeClr val="tx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274638" y="4868863"/>
            <a:ext cx="11378776" cy="738664"/>
          </a:xfrm>
        </p:spPr>
        <p:txBody>
          <a:bodyPr>
            <a:spAutoFit/>
          </a:bodyPr>
          <a:lstStyle>
            <a:lvl1pPr marL="0" indent="0">
              <a:spcBef>
                <a:spcPts val="0"/>
              </a:spcBef>
              <a:buNone/>
              <a:defRPr sz="3200" spc="-71" baseline="0">
                <a:gradFill>
                  <a:gsLst>
                    <a:gs pos="25833">
                      <a:schemeClr val="tx1"/>
                    </a:gs>
                    <a:gs pos="36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35593802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2">
    <p:bg>
      <p:bgRef idx="1001">
        <a:schemeClr val="bg2"/>
      </p:bgRef>
    </p:bg>
    <p:spTree>
      <p:nvGrpSpPr>
        <p:cNvPr id="1" name=""/>
        <p:cNvGrpSpPr/>
        <p:nvPr/>
      </p:nvGrpSpPr>
      <p:grpSpPr>
        <a:xfrm>
          <a:off x="0" y="0"/>
          <a:ext cx="0" cy="0"/>
          <a:chOff x="0" y="0"/>
          <a:chExt cx="0" cy="0"/>
        </a:xfrm>
      </p:grpSpPr>
      <p:sp>
        <p:nvSpPr>
          <p:cNvPr id="8" name="Freeform 6"/>
          <p:cNvSpPr>
            <a:spLocks noChangeAspect="1" noEditPoints="1"/>
          </p:cNvSpPr>
          <p:nvPr userDrawn="1"/>
        </p:nvSpPr>
        <p:spPr bwMode="auto">
          <a:xfrm>
            <a:off x="635" y="0"/>
            <a:ext cx="12435840" cy="6998100"/>
          </a:xfrm>
          <a:custGeom>
            <a:avLst/>
            <a:gdLst>
              <a:gd name="T0" fmla="*/ 0 w 3917"/>
              <a:gd name="T1" fmla="*/ 0 h 2204"/>
              <a:gd name="T2" fmla="*/ 0 w 3917"/>
              <a:gd name="T3" fmla="*/ 2204 h 2204"/>
              <a:gd name="T4" fmla="*/ 3917 w 3917"/>
              <a:gd name="T5" fmla="*/ 2204 h 2204"/>
              <a:gd name="T6" fmla="*/ 3917 w 3917"/>
              <a:gd name="T7" fmla="*/ 0 h 2204"/>
              <a:gd name="T8" fmla="*/ 0 w 3917"/>
              <a:gd name="T9" fmla="*/ 0 h 2204"/>
              <a:gd name="T10" fmla="*/ 1698 w 3917"/>
              <a:gd name="T11" fmla="*/ 1674 h 2204"/>
              <a:gd name="T12" fmla="*/ 87 w 3917"/>
              <a:gd name="T13" fmla="*/ 1907 h 2204"/>
              <a:gd name="T14" fmla="*/ 88 w 3917"/>
              <a:gd name="T15" fmla="*/ 297 h 2204"/>
              <a:gd name="T16" fmla="*/ 1698 w 3917"/>
              <a:gd name="T17" fmla="*/ 518 h 2204"/>
              <a:gd name="T18" fmla="*/ 1698 w 3917"/>
              <a:gd name="T19" fmla="*/ 1674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17" h="2204">
                <a:moveTo>
                  <a:pt x="0" y="0"/>
                </a:moveTo>
                <a:cubicBezTo>
                  <a:pt x="0" y="2204"/>
                  <a:pt x="0" y="2204"/>
                  <a:pt x="0" y="2204"/>
                </a:cubicBezTo>
                <a:cubicBezTo>
                  <a:pt x="3917" y="2204"/>
                  <a:pt x="3917" y="2204"/>
                  <a:pt x="3917" y="2204"/>
                </a:cubicBezTo>
                <a:cubicBezTo>
                  <a:pt x="3917" y="0"/>
                  <a:pt x="3917" y="0"/>
                  <a:pt x="3917" y="0"/>
                </a:cubicBezTo>
                <a:lnTo>
                  <a:pt x="0" y="0"/>
                </a:lnTo>
                <a:close/>
                <a:moveTo>
                  <a:pt x="1698" y="1674"/>
                </a:moveTo>
                <a:cubicBezTo>
                  <a:pt x="87" y="1907"/>
                  <a:pt x="87" y="1907"/>
                  <a:pt x="87" y="1907"/>
                </a:cubicBezTo>
                <a:cubicBezTo>
                  <a:pt x="89" y="1376"/>
                  <a:pt x="86" y="828"/>
                  <a:pt x="88" y="297"/>
                </a:cubicBezTo>
                <a:cubicBezTo>
                  <a:pt x="1698" y="518"/>
                  <a:pt x="1698" y="518"/>
                  <a:pt x="1698" y="518"/>
                </a:cubicBezTo>
                <a:cubicBezTo>
                  <a:pt x="1700" y="902"/>
                  <a:pt x="1696" y="1291"/>
                  <a:pt x="1698" y="1674"/>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EFEFEF"/>
              </a:solidFill>
            </a:endParaRPr>
          </a:p>
        </p:txBody>
      </p:sp>
      <p:sp>
        <p:nvSpPr>
          <p:cNvPr id="2" name="Title 1"/>
          <p:cNvSpPr>
            <a:spLocks noGrp="1"/>
          </p:cNvSpPr>
          <p:nvPr>
            <p:ph type="title" hasCustomPrompt="1"/>
          </p:nvPr>
        </p:nvSpPr>
        <p:spPr>
          <a:xfrm>
            <a:off x="5761038" y="1211263"/>
            <a:ext cx="6400800" cy="2179058"/>
          </a:xfrm>
        </p:spPr>
        <p:txBody>
          <a:bodyPr wrap="square" anchor="t" anchorCtr="0">
            <a:spAutoFit/>
          </a:bodyPr>
          <a:lstStyle>
            <a:lvl1pPr>
              <a:defRPr sz="7200" spc="-153" baseline="0">
                <a:gradFill>
                  <a:gsLst>
                    <a:gs pos="22083">
                      <a:schemeClr val="tx1"/>
                    </a:gs>
                    <a:gs pos="42000">
                      <a:schemeClr val="tx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761038" y="3954463"/>
            <a:ext cx="6400800" cy="738664"/>
          </a:xfrm>
        </p:spPr>
        <p:txBody>
          <a:bodyPr wrap="square">
            <a:spAutoFit/>
          </a:bodyPr>
          <a:lstStyle>
            <a:lvl1pPr marL="0" indent="0">
              <a:spcBef>
                <a:spcPts val="0"/>
              </a:spcBef>
              <a:buNone/>
              <a:defRPr sz="3200" spc="-71" baseline="0">
                <a:gradFill>
                  <a:gsLst>
                    <a:gs pos="22083">
                      <a:schemeClr val="tx1"/>
                    </a:gs>
                    <a:gs pos="42000">
                      <a:schemeClr val="tx1"/>
                    </a:gs>
                  </a:gsLst>
                  <a:lin ang="5400000" scaled="0"/>
                </a:gradFill>
                <a:latin typeface="+mj-lt"/>
              </a:defRPr>
            </a:lvl1pPr>
          </a:lstStyle>
          <a:p>
            <a:pPr lvl="0"/>
            <a:r>
              <a:rPr lang="en-US" dirty="0" smtClean="0"/>
              <a:t>Speaker title</a:t>
            </a:r>
            <a:endParaRPr lang="en-US" dirty="0"/>
          </a:p>
        </p:txBody>
      </p:sp>
      <p:sp>
        <p:nvSpPr>
          <p:cNvPr id="17" name="Freeform 5"/>
          <p:cNvSpPr>
            <a:spLocks noEditPoints="1"/>
          </p:cNvSpPr>
          <p:nvPr userDrawn="1"/>
        </p:nvSpPr>
        <p:spPr bwMode="black">
          <a:xfrm>
            <a:off x="1736983" y="1601473"/>
            <a:ext cx="3062160" cy="4715189"/>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tx1"/>
          </a:solidFill>
          <a:ln w="10795" cap="flat" cmpd="sng" algn="ctr">
            <a:noFill/>
            <a:prstDash val="solid"/>
            <a:headEnd type="none" w="med" len="med"/>
            <a:tailEnd type="none" w="med" len="med"/>
          </a:ln>
          <a:effectLs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000" kern="0" spc="-50" smtClean="0">
              <a:gradFill>
                <a:gsLst>
                  <a:gs pos="1250">
                    <a:srgbClr val="EFEFEF"/>
                  </a:gs>
                  <a:gs pos="10417">
                    <a:srgbClr val="EFEFEF"/>
                  </a:gs>
                </a:gsLst>
                <a:lin ang="5400000" scaled="0"/>
              </a:gradFill>
            </a:endParaRPr>
          </a:p>
        </p:txBody>
      </p:sp>
    </p:spTree>
    <p:extLst>
      <p:ext uri="{BB962C8B-B14F-4D97-AF65-F5344CB8AC3E}">
        <p14:creationId xmlns:p14="http://schemas.microsoft.com/office/powerpoint/2010/main" val="27175485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pos="173"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3040599"/>
            <a:ext cx="11378776" cy="1195712"/>
          </a:xfrm>
        </p:spPr>
        <p:txBody>
          <a:bodyPr anchor="b" anchorCtr="0">
            <a:spAutoFit/>
          </a:bodyPr>
          <a:lstStyle>
            <a:lvl1pPr>
              <a:defRPr sz="7200" spc="-153" baseline="0">
                <a:gradFill>
                  <a:gsLst>
                    <a:gs pos="1250">
                      <a:schemeClr val="accent1"/>
                    </a:gs>
                    <a:gs pos="100000">
                      <a:schemeClr val="accent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274637" y="4868863"/>
            <a:ext cx="11378776" cy="738664"/>
          </a:xfrm>
        </p:spPr>
        <p:txBody>
          <a:bodyPr>
            <a:spAutoFit/>
          </a:bodyPr>
          <a:lstStyle>
            <a:lvl1pPr marL="0" indent="0">
              <a:spcBef>
                <a:spcPts val="0"/>
              </a:spcBef>
              <a:buNone/>
              <a:defRPr sz="3200" spc="-71" baseline="0">
                <a:gradFill>
                  <a:gsLst>
                    <a:gs pos="1250">
                      <a:schemeClr val="accent1"/>
                    </a:gs>
                    <a:gs pos="100000">
                      <a:schemeClr val="accent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7296574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2082"/>
            <a:ext cx="11375536" cy="932563"/>
          </a:xfrm>
        </p:spPr>
        <p:txBody>
          <a:bodyPr>
            <a:spAutoFit/>
          </a:bodyPr>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274638" y="1211263"/>
            <a:ext cx="11375536" cy="2237536"/>
          </a:xfrm>
          <a:prstGeom prst="rect">
            <a:avLst/>
          </a:prstGeom>
        </p:spPr>
        <p:txBody>
          <a:bodyPr>
            <a:spAutoFit/>
          </a:bodyPr>
          <a:lstStyle>
            <a:lvl1pPr marL="289875" indent="-289875">
              <a:buFont typeface="Wingdings" pitchFamily="2" charset="2"/>
              <a:buChar char=""/>
              <a:defRPr sz="4000"/>
            </a:lvl1pPr>
            <a:lvl2pPr marL="527927" indent="-238054">
              <a:buFont typeface="Wingdings" pitchFamily="2" charset="2"/>
              <a:buChar char=""/>
              <a:defRPr sz="2400" spc="-51" baseline="0">
                <a:latin typeface="+mn-lt"/>
              </a:defRPr>
            </a:lvl2pPr>
            <a:lvl3pPr marL="756264" indent="-228337">
              <a:buFont typeface="Wingdings" pitchFamily="2" charset="2"/>
              <a:buChar char=""/>
              <a:tabLst/>
              <a:defRPr sz="2000" spc="-51" baseline="0">
                <a:latin typeface="+mn-lt"/>
              </a:defRPr>
            </a:lvl3pPr>
            <a:lvl4pPr marL="932779" indent="-176516">
              <a:buFont typeface="Wingdings" pitchFamily="2" charset="2"/>
              <a:buChar char=""/>
              <a:defRPr sz="1800" spc="-51" baseline="0">
                <a:latin typeface="+mn-lt"/>
              </a:defRPr>
            </a:lvl4pPr>
            <a:lvl5pPr marL="1109296" indent="-176516">
              <a:buFont typeface="Wingdings" pitchFamily="2" charset="2"/>
              <a:buChar char=""/>
              <a:tabLst/>
              <a:defRPr sz="1800" spc="-51" baseline="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8680013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74638" y="1211263"/>
            <a:ext cx="11375536" cy="2135969"/>
          </a:xfrm>
          <a:prstGeom prst="rect">
            <a:avLst/>
          </a:prstGeom>
        </p:spPr>
        <p:txBody>
          <a:bodyPr>
            <a:spAutoFit/>
          </a:bodyPr>
          <a:lstStyle>
            <a:lvl1pPr marL="0" indent="0">
              <a:spcBef>
                <a:spcPts val="2448"/>
              </a:spcBef>
              <a:buNone/>
              <a:defRPr sz="4000">
                <a:gradFill>
                  <a:gsLst>
                    <a:gs pos="100000">
                      <a:schemeClr val="tx2"/>
                    </a:gs>
                    <a:gs pos="0">
                      <a:schemeClr val="tx2"/>
                    </a:gs>
                  </a:gsLst>
                  <a:lin ang="5400000" scaled="0"/>
                </a:gradFill>
                <a:latin typeface="+mj-lt"/>
              </a:defRPr>
            </a:lvl1pPr>
            <a:lvl2pPr marL="0" indent="0">
              <a:buNone/>
              <a:defRPr sz="2000" spc="-51" baseline="0">
                <a:gradFill>
                  <a:gsLst>
                    <a:gs pos="100000">
                      <a:schemeClr val="tx1"/>
                    </a:gs>
                    <a:gs pos="6000">
                      <a:schemeClr val="tx1"/>
                    </a:gs>
                  </a:gsLst>
                  <a:lin ang="5400000" scaled="0"/>
                </a:gradFill>
              </a:defRPr>
            </a:lvl2pPr>
            <a:lvl3pPr marL="236434" indent="0">
              <a:buNone/>
              <a:defRPr sz="2000" spc="-51" baseline="0">
                <a:gradFill>
                  <a:gsLst>
                    <a:gs pos="100000">
                      <a:schemeClr val="tx1"/>
                    </a:gs>
                    <a:gs pos="6000">
                      <a:schemeClr val="tx1"/>
                    </a:gs>
                  </a:gsLst>
                  <a:lin ang="5400000" scaled="0"/>
                </a:gradFill>
              </a:defRPr>
            </a:lvl3pPr>
            <a:lvl4pPr marL="466390" indent="0">
              <a:buNone/>
              <a:defRPr sz="1800" spc="-51" baseline="0">
                <a:gradFill>
                  <a:gsLst>
                    <a:gs pos="100000">
                      <a:schemeClr val="tx1"/>
                    </a:gs>
                    <a:gs pos="6000">
                      <a:schemeClr val="tx1"/>
                    </a:gs>
                  </a:gsLst>
                  <a:lin ang="5400000" scaled="0"/>
                </a:gradFill>
              </a:defRPr>
            </a:lvl4pPr>
            <a:lvl5pPr marL="707682" indent="0">
              <a:buNone/>
              <a:defRPr sz="1800" spc="-51" baseline="0">
                <a:gradFill>
                  <a:gsLst>
                    <a:gs pos="100000">
                      <a:schemeClr val="tx1"/>
                    </a:gs>
                    <a:gs pos="6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a:xfrm>
            <a:off x="274638" y="292082"/>
            <a:ext cx="11375536" cy="946413"/>
          </a:xfrm>
        </p:spPr>
        <p:txBody>
          <a:bodyPr>
            <a:spAutoFit/>
          </a:bodyPr>
          <a:lstStyle/>
          <a:p>
            <a:r>
              <a:rPr lang="en-US" dirty="0" smtClean="0"/>
              <a:t>Click to edit master title style</a:t>
            </a:r>
            <a:endParaRPr lang="en-US" dirty="0"/>
          </a:p>
        </p:txBody>
      </p:sp>
    </p:spTree>
    <p:extLst>
      <p:ext uri="{BB962C8B-B14F-4D97-AF65-F5344CB8AC3E}">
        <p14:creationId xmlns:p14="http://schemas.microsoft.com/office/powerpoint/2010/main" val="376184499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74638" y="1211263"/>
            <a:ext cx="11375536" cy="2135969"/>
          </a:xfrm>
          <a:prstGeom prst="rect">
            <a:avLst/>
          </a:prstGeom>
        </p:spPr>
        <p:txBody>
          <a:bodyPr>
            <a:spAutoFit/>
          </a:bodyPr>
          <a:lstStyle>
            <a:lvl1pPr marL="0" indent="0">
              <a:spcBef>
                <a:spcPts val="2448"/>
              </a:spcBef>
              <a:buNone/>
              <a:defRPr sz="4000">
                <a:gradFill>
                  <a:gsLst>
                    <a:gs pos="100000">
                      <a:schemeClr val="tx1"/>
                    </a:gs>
                    <a:gs pos="0">
                      <a:schemeClr val="tx1"/>
                    </a:gs>
                  </a:gsLst>
                  <a:lin ang="5400000" scaled="0"/>
                </a:gradFill>
                <a:latin typeface="+mj-lt"/>
              </a:defRPr>
            </a:lvl1pPr>
            <a:lvl2pPr marL="0" indent="0">
              <a:buNone/>
              <a:defRPr sz="2000" spc="-51" baseline="0">
                <a:gradFill>
                  <a:gsLst>
                    <a:gs pos="100000">
                      <a:schemeClr val="tx1"/>
                    </a:gs>
                    <a:gs pos="0">
                      <a:schemeClr val="tx1"/>
                    </a:gs>
                  </a:gsLst>
                  <a:lin ang="5400000" scaled="0"/>
                </a:gradFill>
              </a:defRPr>
            </a:lvl2pPr>
            <a:lvl3pPr marL="236434" indent="0">
              <a:buNone/>
              <a:defRPr sz="2000" spc="-51" baseline="0">
                <a:gradFill>
                  <a:gsLst>
                    <a:gs pos="100000">
                      <a:schemeClr val="tx1"/>
                    </a:gs>
                    <a:gs pos="0">
                      <a:schemeClr val="tx1"/>
                    </a:gs>
                  </a:gsLst>
                  <a:lin ang="5400000" scaled="0"/>
                </a:gradFill>
              </a:defRPr>
            </a:lvl3pPr>
            <a:lvl4pPr marL="466390" indent="0">
              <a:buNone/>
              <a:defRPr sz="1800" spc="-51" baseline="0">
                <a:gradFill>
                  <a:gsLst>
                    <a:gs pos="100000">
                      <a:schemeClr val="tx1"/>
                    </a:gs>
                    <a:gs pos="0">
                      <a:schemeClr val="tx1"/>
                    </a:gs>
                  </a:gsLst>
                  <a:lin ang="5400000" scaled="0"/>
                </a:gradFill>
              </a:defRPr>
            </a:lvl4pPr>
            <a:lvl5pPr marL="707682" indent="0">
              <a:buNone/>
              <a:defRPr sz="1800" spc="-51" baseline="0">
                <a:gradFill>
                  <a:gsLst>
                    <a:gs pos="100000">
                      <a:schemeClr val="tx1"/>
                    </a:gs>
                    <a:gs pos="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6880599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2082"/>
            <a:ext cx="11375536" cy="946413"/>
          </a:xfrm>
        </p:spPr>
        <p:txBody>
          <a:body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274638" y="1211263"/>
            <a:ext cx="5477313" cy="2757678"/>
          </a:xfrm>
        </p:spPr>
        <p:txBody>
          <a:bodyPr wrap="square">
            <a:spAutoFit/>
          </a:bodyPr>
          <a:lstStyle>
            <a:lvl1pPr marL="297971" indent="-297971">
              <a:spcBef>
                <a:spcPts val="1224"/>
              </a:spcBef>
              <a:buClr>
                <a:schemeClr val="tx1"/>
              </a:buClr>
              <a:buFont typeface="Wingdings" pitchFamily="2" charset="2"/>
              <a:buChar char=""/>
              <a:defRPr/>
            </a:lvl1pPr>
            <a:lvl2pPr marL="531166" indent="-233195">
              <a:defRPr sz="2400" spc="-51" baseline="0"/>
            </a:lvl2pPr>
            <a:lvl3pPr marL="699585" indent="-168419">
              <a:tabLst/>
              <a:defRPr sz="2000" spc="-51" baseline="0"/>
            </a:lvl3pPr>
            <a:lvl4pPr marL="880958" indent="-181374">
              <a:defRPr sz="1800" spc="-51" baseline="0"/>
            </a:lvl4pPr>
            <a:lvl5pPr marL="1049377" indent="-168419">
              <a:tabLst/>
              <a:defRPr sz="1800" spc="-51"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hasCustomPrompt="1"/>
          </p:nvPr>
        </p:nvSpPr>
        <p:spPr>
          <a:xfrm>
            <a:off x="5751951" y="1211263"/>
            <a:ext cx="5495487" cy="2757678"/>
          </a:xfrm>
        </p:spPr>
        <p:txBody>
          <a:bodyPr wrap="square">
            <a:spAutoFit/>
          </a:bodyPr>
          <a:lstStyle>
            <a:lvl1pPr marL="346553" indent="-346553">
              <a:spcBef>
                <a:spcPts val="1224"/>
              </a:spcBef>
              <a:buFont typeface="Wingdings" pitchFamily="2" charset="2"/>
              <a:buChar char=""/>
              <a:defRPr lang="en-US" sz="4000" kern="1200" spc="-71" baseline="0" dirty="0" smtClean="0">
                <a:gradFill>
                  <a:gsLst>
                    <a:gs pos="1250">
                      <a:schemeClr val="tx1"/>
                    </a:gs>
                    <a:gs pos="100000">
                      <a:schemeClr val="tx1"/>
                    </a:gs>
                  </a:gsLst>
                  <a:lin ang="5400000" scaled="0"/>
                </a:gradFill>
                <a:latin typeface="+mj-lt"/>
                <a:ea typeface="+mn-ea"/>
                <a:cs typeface="+mn-cs"/>
              </a:defRPr>
            </a:lvl1pPr>
            <a:lvl2pPr marL="647764" indent="-349792">
              <a:defRPr lang="en-US" sz="2400" kern="1200" spc="-51" baseline="0" dirty="0" smtClean="0">
                <a:gradFill>
                  <a:gsLst>
                    <a:gs pos="1250">
                      <a:schemeClr val="tx1"/>
                    </a:gs>
                    <a:gs pos="100000">
                      <a:schemeClr val="tx1"/>
                    </a:gs>
                  </a:gsLst>
                  <a:lin ang="5400000" scaled="0"/>
                </a:gradFill>
                <a:latin typeface="+mn-lt"/>
                <a:ea typeface="+mn-ea"/>
                <a:cs typeface="+mn-cs"/>
              </a:defRPr>
            </a:lvl2pPr>
            <a:lvl3pPr marL="880958" indent="-349792">
              <a:defRPr lang="en-US" sz="2000" kern="1200" spc="-51" baseline="0" dirty="0" smtClean="0">
                <a:gradFill>
                  <a:gsLst>
                    <a:gs pos="1250">
                      <a:schemeClr val="tx1"/>
                    </a:gs>
                    <a:gs pos="100000">
                      <a:schemeClr val="tx1"/>
                    </a:gs>
                  </a:gsLst>
                  <a:lin ang="5400000" scaled="0"/>
                </a:gradFill>
                <a:latin typeface="+mn-lt"/>
                <a:ea typeface="+mn-ea"/>
                <a:cs typeface="+mn-cs"/>
              </a:defRPr>
            </a:lvl3pPr>
            <a:lvl4pPr marL="1049377" indent="-349792">
              <a:defRPr lang="en-US" sz="1800" kern="1200" spc="-51" baseline="0" dirty="0" smtClean="0">
                <a:gradFill>
                  <a:gsLst>
                    <a:gs pos="1250">
                      <a:schemeClr val="tx1"/>
                    </a:gs>
                    <a:gs pos="100000">
                      <a:schemeClr val="tx1"/>
                    </a:gs>
                  </a:gsLst>
                  <a:lin ang="5400000" scaled="0"/>
                </a:gradFill>
                <a:latin typeface="+mn-lt"/>
                <a:ea typeface="+mn-ea"/>
                <a:cs typeface="+mn-cs"/>
              </a:defRPr>
            </a:lvl4pPr>
            <a:lvl5pPr marL="1230751" indent="-349792">
              <a:defRPr lang="en-US" sz="1800" kern="1200" spc="-51" baseline="0" dirty="0">
                <a:gradFill>
                  <a:gsLst>
                    <a:gs pos="1250">
                      <a:schemeClr val="tx1"/>
                    </a:gs>
                    <a:gs pos="100000">
                      <a:schemeClr val="tx1"/>
                    </a:gs>
                  </a:gsLst>
                  <a:lin ang="5400000" scaled="0"/>
                </a:gradFill>
                <a:latin typeface="+mn-lt"/>
                <a:ea typeface="+mn-ea"/>
                <a:cs typeface="+mn-cs"/>
              </a:defRPr>
            </a:lvl5pPr>
          </a:lstStyle>
          <a:p>
            <a:pPr marL="297971" marR="0" lvl="0" indent="-297971" algn="l" defTabSz="932742"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dirty="0" smtClean="0"/>
              <a:t>Click to edit master text styles</a:t>
            </a:r>
          </a:p>
          <a:p>
            <a:pPr marL="531166" marR="0" lvl="1" indent="-233195" algn="l" defTabSz="932742"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Second level</a:t>
            </a:r>
          </a:p>
          <a:p>
            <a:pPr marL="699585" marR="0" lvl="2" indent="-168419" algn="l" defTabSz="932742"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Third level</a:t>
            </a:r>
          </a:p>
          <a:p>
            <a:pPr marL="880958" marR="0" lvl="3" indent="-181374" algn="l" defTabSz="932742"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Fourth level</a:t>
            </a:r>
          </a:p>
          <a:p>
            <a:pPr marL="1049377" marR="0" lvl="4" indent="-168419" algn="l" defTabSz="932742"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Fifth level</a:t>
            </a:r>
            <a:endParaRPr lang="en-US" dirty="0"/>
          </a:p>
        </p:txBody>
      </p:sp>
    </p:spTree>
    <p:extLst>
      <p:ext uri="{BB962C8B-B14F-4D97-AF65-F5344CB8AC3E}">
        <p14:creationId xmlns:p14="http://schemas.microsoft.com/office/powerpoint/2010/main" val="202486289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2082"/>
            <a:ext cx="11375536" cy="946413"/>
          </a:xfrm>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274638" y="1211263"/>
            <a:ext cx="5486400" cy="2751522"/>
          </a:xfrm>
        </p:spPr>
        <p:txBody>
          <a:bodyPr>
            <a:spAutoFit/>
          </a:bodyPr>
          <a:lstStyle>
            <a:lvl1pPr marL="0" indent="0">
              <a:spcBef>
                <a:spcPts val="1224"/>
              </a:spcBef>
              <a:buNone/>
              <a:defRPr sz="4000">
                <a:gradFill>
                  <a:gsLst>
                    <a:gs pos="100000">
                      <a:schemeClr val="tx2"/>
                    </a:gs>
                    <a:gs pos="0">
                      <a:schemeClr val="tx2"/>
                    </a:gs>
                  </a:gsLst>
                  <a:lin ang="5400000" scaled="0"/>
                </a:gradFill>
                <a:latin typeface="+mj-lt"/>
              </a:defRPr>
            </a:lvl1pPr>
            <a:lvl2pPr marL="0" indent="0">
              <a:buNone/>
              <a:defRPr sz="2000" spc="-51" baseline="0"/>
            </a:lvl2pPr>
            <a:lvl3pPr marL="238054" indent="0">
              <a:buNone/>
              <a:defRPr sz="2000" spc="-51" baseline="0"/>
            </a:lvl3pPr>
            <a:lvl4pPr marL="466390" indent="0">
              <a:buNone/>
              <a:defRPr sz="1800" spc="-51" baseline="0"/>
            </a:lvl4pPr>
            <a:lvl5pPr marL="707682" indent="0">
              <a:buNone/>
              <a:defRPr sz="1800" spc="-51"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5761038" y="1211263"/>
            <a:ext cx="5504574" cy="2757678"/>
          </a:xfrm>
        </p:spPr>
        <p:txBody>
          <a:bodyPr>
            <a:spAutoFit/>
          </a:bodyPr>
          <a:lstStyle>
            <a:lvl1pPr marL="0" indent="0">
              <a:spcBef>
                <a:spcPts val="1224"/>
              </a:spcBef>
              <a:buNone/>
              <a:defRPr lang="en-US" sz="4000" kern="1200" spc="-71" baseline="0" dirty="0" smtClean="0">
                <a:gradFill>
                  <a:gsLst>
                    <a:gs pos="100000">
                      <a:schemeClr val="tx2"/>
                    </a:gs>
                    <a:gs pos="0">
                      <a:schemeClr val="tx2"/>
                    </a:gs>
                  </a:gsLst>
                  <a:lin ang="5400000" scaled="0"/>
                </a:gradFill>
                <a:latin typeface="+mj-lt"/>
                <a:ea typeface="+mn-ea"/>
                <a:cs typeface="+mn-cs"/>
              </a:defRPr>
            </a:lvl1pPr>
            <a:lvl2pPr marL="3239"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250">
                      <a:schemeClr val="tx1"/>
                    </a:gs>
                    <a:gs pos="100000">
                      <a:schemeClr val="tx1"/>
                    </a:gs>
                  </a:gsLst>
                  <a:lin ang="5400000" scaled="0"/>
                </a:gradFill>
                <a:latin typeface="+mn-lt"/>
                <a:ea typeface="+mn-ea"/>
                <a:cs typeface="+mn-cs"/>
              </a:defRPr>
            </a:lvl2pPr>
            <a:lvl3pPr marL="238054"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250">
                      <a:schemeClr val="tx1"/>
                    </a:gs>
                    <a:gs pos="100000">
                      <a:schemeClr val="tx1"/>
                    </a:gs>
                  </a:gsLst>
                  <a:lin ang="5400000" scaled="0"/>
                </a:gradFill>
                <a:latin typeface="+mn-lt"/>
                <a:ea typeface="+mn-ea"/>
                <a:cs typeface="+mn-cs"/>
              </a:defRPr>
            </a:lvl3pPr>
            <a:lvl4pPr marL="469629"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1800" kern="1200" spc="-51" baseline="0" dirty="0" smtClean="0">
                <a:gradFill>
                  <a:gsLst>
                    <a:gs pos="1250">
                      <a:schemeClr val="tx1"/>
                    </a:gs>
                    <a:gs pos="100000">
                      <a:schemeClr val="tx1"/>
                    </a:gs>
                  </a:gsLst>
                  <a:lin ang="5400000" scaled="0"/>
                </a:gradFill>
                <a:latin typeface="+mn-lt"/>
                <a:ea typeface="+mn-ea"/>
                <a:cs typeface="+mn-cs"/>
              </a:defRPr>
            </a:lvl4pPr>
            <a:lvl5pPr marL="701204"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1800" kern="1200" spc="-51" baseline="0" dirty="0">
                <a:gradFill>
                  <a:gsLst>
                    <a:gs pos="1250">
                      <a:schemeClr val="tx1"/>
                    </a:gs>
                    <a:gs pos="100000">
                      <a:schemeClr val="tx1"/>
                    </a:gs>
                  </a:gsLst>
                  <a:lin ang="5400000" scaled="0"/>
                </a:gradFill>
                <a:latin typeface="+mn-lt"/>
                <a:ea typeface="+mn-ea"/>
                <a:cs typeface="+mn-cs"/>
              </a:defRPr>
            </a:lvl5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2232614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2082"/>
            <a:ext cx="11375536" cy="946413"/>
          </a:xfrm>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274638" y="1211263"/>
            <a:ext cx="5486400" cy="2689967"/>
          </a:xfrm>
        </p:spPr>
        <p:txBody>
          <a:bodyPr>
            <a:spAutoFit/>
          </a:bodyPr>
          <a:lstStyle>
            <a:lvl1pPr marL="0" indent="0">
              <a:spcBef>
                <a:spcPts val="1224"/>
              </a:spcBef>
              <a:buNone/>
              <a:defRPr sz="4000">
                <a:gradFill>
                  <a:gsLst>
                    <a:gs pos="1000">
                      <a:schemeClr val="tx1"/>
                    </a:gs>
                    <a:gs pos="98000">
                      <a:schemeClr val="tx1"/>
                    </a:gs>
                  </a:gsLst>
                  <a:lin ang="5400000" scaled="0"/>
                </a:gradFill>
                <a:latin typeface="+mj-lt"/>
              </a:defRPr>
            </a:lvl1pPr>
            <a:lvl2pPr marL="0" indent="0">
              <a:buNone/>
              <a:defRPr sz="2000" spc="-51" baseline="0">
                <a:gradFill>
                  <a:gsLst>
                    <a:gs pos="1000">
                      <a:schemeClr val="tx1"/>
                    </a:gs>
                    <a:gs pos="98000">
                      <a:schemeClr val="tx1"/>
                    </a:gs>
                  </a:gsLst>
                  <a:lin ang="5400000" scaled="0"/>
                </a:gradFill>
              </a:defRPr>
            </a:lvl2pPr>
            <a:lvl3pPr marL="238054" indent="0">
              <a:buNone/>
              <a:defRPr sz="2000" spc="-51" baseline="0">
                <a:gradFill>
                  <a:gsLst>
                    <a:gs pos="1000">
                      <a:schemeClr val="tx1"/>
                    </a:gs>
                    <a:gs pos="98000">
                      <a:schemeClr val="tx1"/>
                    </a:gs>
                  </a:gsLst>
                  <a:lin ang="5400000" scaled="0"/>
                </a:gradFill>
              </a:defRPr>
            </a:lvl3pPr>
            <a:lvl4pPr marL="466390" indent="0">
              <a:buNone/>
              <a:defRPr sz="1800" spc="-51" baseline="0">
                <a:gradFill>
                  <a:gsLst>
                    <a:gs pos="1000">
                      <a:schemeClr val="tx1"/>
                    </a:gs>
                    <a:gs pos="98000">
                      <a:schemeClr val="tx1"/>
                    </a:gs>
                  </a:gsLst>
                  <a:lin ang="5400000" scaled="0"/>
                </a:gradFill>
              </a:defRPr>
            </a:lvl4pPr>
            <a:lvl5pPr marL="707682" indent="0">
              <a:buNone/>
              <a:defRPr sz="1800" spc="-51" baseline="0">
                <a:gradFill>
                  <a:gsLst>
                    <a:gs pos="1000">
                      <a:schemeClr val="tx1"/>
                    </a:gs>
                    <a:gs pos="98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5761038" y="1211263"/>
            <a:ext cx="5504574" cy="2689967"/>
          </a:xfrm>
        </p:spPr>
        <p:txBody>
          <a:bodyPr>
            <a:spAutoFit/>
          </a:bodyPr>
          <a:lstStyle>
            <a:lvl1pPr marL="0" indent="0">
              <a:spcBef>
                <a:spcPts val="1224"/>
              </a:spcBef>
              <a:buNone/>
              <a:defRPr lang="en-US" sz="4000" kern="1200" spc="-71" baseline="0" dirty="0" smtClean="0">
                <a:gradFill>
                  <a:gsLst>
                    <a:gs pos="1000">
                      <a:schemeClr val="tx1"/>
                    </a:gs>
                    <a:gs pos="98000">
                      <a:schemeClr val="tx1"/>
                    </a:gs>
                  </a:gsLst>
                  <a:lin ang="5400000" scaled="0"/>
                </a:gradFill>
                <a:latin typeface="+mj-lt"/>
                <a:ea typeface="+mn-ea"/>
                <a:cs typeface="+mn-cs"/>
              </a:defRPr>
            </a:lvl1pPr>
            <a:lvl2pPr marL="3239"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000">
                      <a:schemeClr val="tx1"/>
                    </a:gs>
                    <a:gs pos="98000">
                      <a:schemeClr val="tx1"/>
                    </a:gs>
                  </a:gsLst>
                  <a:lin ang="5400000" scaled="0"/>
                </a:gradFill>
                <a:latin typeface="+mn-lt"/>
                <a:ea typeface="+mn-ea"/>
                <a:cs typeface="+mn-cs"/>
              </a:defRPr>
            </a:lvl2pPr>
            <a:lvl3pPr marL="238054"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000">
                      <a:schemeClr val="tx1"/>
                    </a:gs>
                    <a:gs pos="98000">
                      <a:schemeClr val="tx1"/>
                    </a:gs>
                  </a:gsLst>
                  <a:lin ang="5400000" scaled="0"/>
                </a:gradFill>
                <a:latin typeface="+mn-lt"/>
                <a:ea typeface="+mn-ea"/>
                <a:cs typeface="+mn-cs"/>
              </a:defRPr>
            </a:lvl3pPr>
            <a:lvl4pPr marL="469629"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1800" kern="1200" spc="-51" baseline="0" dirty="0" smtClean="0">
                <a:gradFill>
                  <a:gsLst>
                    <a:gs pos="1000">
                      <a:schemeClr val="tx1"/>
                    </a:gs>
                    <a:gs pos="98000">
                      <a:schemeClr val="tx1"/>
                    </a:gs>
                  </a:gsLst>
                  <a:lin ang="5400000" scaled="0"/>
                </a:gradFill>
                <a:latin typeface="+mn-lt"/>
                <a:ea typeface="+mn-ea"/>
                <a:cs typeface="+mn-cs"/>
              </a:defRPr>
            </a:lvl4pPr>
            <a:lvl5pPr marL="701204"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1800" kern="1200" spc="-51" baseline="0" dirty="0">
                <a:gradFill>
                  <a:gsLst>
                    <a:gs pos="1000">
                      <a:schemeClr val="tx1"/>
                    </a:gs>
                    <a:gs pos="98000">
                      <a:schemeClr val="tx1"/>
                    </a:gs>
                  </a:gsLst>
                  <a:lin ang="5400000" scaled="0"/>
                </a:gradFill>
                <a:latin typeface="+mn-lt"/>
                <a:ea typeface="+mn-ea"/>
                <a:cs typeface="+mn-cs"/>
              </a:defRPr>
            </a:lvl5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3669107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defTabSz="932742" rtl="0" eaLnBrk="1" latinLnBrk="0" hangingPunct="1">
              <a:lnSpc>
                <a:spcPct val="90000"/>
              </a:lnSpc>
              <a:spcBef>
                <a:spcPct val="0"/>
              </a:spcBef>
              <a:buNone/>
              <a:defRPr lang="en-US" sz="5400" b="0" kern="1200" cap="none" spc="-102" baseline="0" dirty="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89532644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74638" y="1211263"/>
            <a:ext cx="11375536" cy="2135969"/>
          </a:xfrm>
          <a:prstGeom prst="rect">
            <a:avLst/>
          </a:prstGeom>
        </p:spPr>
        <p:txBody>
          <a:bodyPr>
            <a:spAutoFit/>
          </a:bodyPr>
          <a:lstStyle>
            <a:lvl1pPr marL="0" indent="0">
              <a:spcBef>
                <a:spcPts val="2448"/>
              </a:spcBef>
              <a:buNone/>
              <a:defRPr sz="4000">
                <a:solidFill>
                  <a:srgbClr val="00188F"/>
                </a:solidFill>
                <a:latin typeface="+mj-lt"/>
              </a:defRPr>
            </a:lvl1pPr>
            <a:lvl2pPr marL="0" indent="0">
              <a:buNone/>
              <a:defRPr sz="2000" spc="-51" baseline="0">
                <a:gradFill>
                  <a:gsLst>
                    <a:gs pos="100000">
                      <a:schemeClr val="tx1"/>
                    </a:gs>
                    <a:gs pos="6000">
                      <a:schemeClr val="tx1"/>
                    </a:gs>
                  </a:gsLst>
                  <a:lin ang="5400000" scaled="0"/>
                </a:gradFill>
              </a:defRPr>
            </a:lvl2pPr>
            <a:lvl3pPr marL="236434" indent="0">
              <a:buNone/>
              <a:defRPr sz="2000" spc="-51" baseline="0">
                <a:gradFill>
                  <a:gsLst>
                    <a:gs pos="100000">
                      <a:schemeClr val="tx1"/>
                    </a:gs>
                    <a:gs pos="6000">
                      <a:schemeClr val="tx1"/>
                    </a:gs>
                  </a:gsLst>
                  <a:lin ang="5400000" scaled="0"/>
                </a:gradFill>
              </a:defRPr>
            </a:lvl3pPr>
            <a:lvl4pPr marL="466390" indent="0">
              <a:buNone/>
              <a:defRPr sz="1800" spc="-51" baseline="0">
                <a:gradFill>
                  <a:gsLst>
                    <a:gs pos="100000">
                      <a:schemeClr val="tx1"/>
                    </a:gs>
                    <a:gs pos="6000">
                      <a:schemeClr val="tx1"/>
                    </a:gs>
                  </a:gsLst>
                  <a:lin ang="5400000" scaled="0"/>
                </a:gradFill>
              </a:defRPr>
            </a:lvl4pPr>
            <a:lvl5pPr marL="707682" indent="0">
              <a:buNone/>
              <a:defRPr sz="1800" spc="-51" baseline="0">
                <a:gradFill>
                  <a:gsLst>
                    <a:gs pos="100000">
                      <a:schemeClr val="tx1"/>
                    </a:gs>
                    <a:gs pos="6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a:xfrm>
            <a:off x="274638" y="292082"/>
            <a:ext cx="11375536" cy="946413"/>
          </a:xfrm>
        </p:spPr>
        <p:txBody>
          <a:bodyPr>
            <a:spAutoFit/>
          </a:bodyPr>
          <a:lstStyle>
            <a:lvl1pPr>
              <a:defRPr>
                <a:solidFill>
                  <a:srgbClr val="00188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0791677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08008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txBox="1">
            <a:spLocks/>
          </p:cNvSpPr>
          <p:nvPr userDrawn="1"/>
        </p:nvSpPr>
        <p:spPr>
          <a:xfrm>
            <a:off x="274638" y="314326"/>
            <a:ext cx="11375536" cy="946413"/>
          </a:xfrm>
          <a:prstGeom prst="rect">
            <a:avLst/>
          </a:prstGeom>
        </p:spPr>
        <p:txBody>
          <a:bodyPr lIns="146304" tIns="91440" rIns="146304" bIns="91440"/>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a:gradFill>
                  <a:gsLst>
                    <a:gs pos="1250">
                      <a:srgbClr val="505050"/>
                    </a:gs>
                    <a:gs pos="100000">
                      <a:srgbClr val="505050"/>
                    </a:gs>
                  </a:gsLst>
                  <a:lin ang="5400000" scaled="0"/>
                </a:gradFill>
              </a:rPr>
              <a:t>Cloud, an ‘evolution’ for IT</a:t>
            </a:r>
          </a:p>
        </p:txBody>
      </p:sp>
    </p:spTree>
    <p:extLst>
      <p:ext uri="{BB962C8B-B14F-4D97-AF65-F5344CB8AC3E}">
        <p14:creationId xmlns:p14="http://schemas.microsoft.com/office/powerpoint/2010/main" val="375797847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274638" y="1211263"/>
            <a:ext cx="11378776" cy="2512996"/>
          </a:xfrm>
        </p:spPr>
        <p:txBody>
          <a:bodyPr>
            <a:spAutoFit/>
          </a:bodyPr>
          <a:lstStyle>
            <a:lvl1pPr marL="0" indent="0">
              <a:buNone/>
              <a:defRPr sz="3300">
                <a:gradFill>
                  <a:gsLst>
                    <a:gs pos="1250">
                      <a:schemeClr val="tx1"/>
                    </a:gs>
                    <a:gs pos="100000">
                      <a:schemeClr val="tx1"/>
                    </a:gs>
                  </a:gsLst>
                  <a:lin ang="5400000" scaled="0"/>
                </a:gradFill>
                <a:latin typeface="Consolas" pitchFamily="49" charset="0"/>
                <a:cs typeface="Consolas" pitchFamily="49" charset="0"/>
              </a:defRPr>
            </a:lvl1pPr>
            <a:lvl2pPr marL="346553" indent="0">
              <a:buNone/>
              <a:defRPr>
                <a:gradFill>
                  <a:gsLst>
                    <a:gs pos="1250">
                      <a:schemeClr val="tx1"/>
                    </a:gs>
                    <a:gs pos="100000">
                      <a:schemeClr val="tx1"/>
                    </a:gs>
                  </a:gsLst>
                  <a:lin ang="5400000" scaled="0"/>
                </a:gradFill>
                <a:latin typeface="Consolas" pitchFamily="49" charset="0"/>
                <a:cs typeface="Consolas" pitchFamily="49" charset="0"/>
              </a:defRPr>
            </a:lvl2pPr>
            <a:lvl3pPr marL="584607" indent="0">
              <a:buNone/>
              <a:defRPr>
                <a:gradFill>
                  <a:gsLst>
                    <a:gs pos="1250">
                      <a:schemeClr val="tx1"/>
                    </a:gs>
                    <a:gs pos="100000">
                      <a:schemeClr val="tx1"/>
                    </a:gs>
                  </a:gsLst>
                  <a:lin ang="5400000" scaled="0"/>
                </a:gradFill>
                <a:latin typeface="Consolas" pitchFamily="49" charset="0"/>
                <a:cs typeface="Consolas" pitchFamily="49" charset="0"/>
              </a:defRPr>
            </a:lvl3pPr>
            <a:lvl4pPr marL="814563" indent="0">
              <a:buNone/>
              <a:defRPr>
                <a:gradFill>
                  <a:gsLst>
                    <a:gs pos="1250">
                      <a:schemeClr val="tx1"/>
                    </a:gs>
                    <a:gs pos="100000">
                      <a:schemeClr val="tx1"/>
                    </a:gs>
                  </a:gsLst>
                  <a:lin ang="5400000" scaled="0"/>
                </a:gradFill>
                <a:latin typeface="Consolas" pitchFamily="49" charset="0"/>
                <a:cs typeface="Consolas" pitchFamily="49" charset="0"/>
              </a:defRPr>
            </a:lvl4pPr>
            <a:lvl5pPr marL="1050997" indent="0">
              <a:buNone/>
              <a:defRPr>
                <a:gradFill>
                  <a:gsLst>
                    <a:gs pos="1250">
                      <a:schemeClr val="tx1"/>
                    </a:gs>
                    <a:gs pos="100000">
                      <a:schemeClr val="tx1"/>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48957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274638" y="296863"/>
            <a:ext cx="11378776" cy="932563"/>
          </a:xfrm>
        </p:spPr>
        <p:txBody>
          <a:bodyPr>
            <a:spAutoFit/>
          </a:bodyPr>
          <a:lstStyle>
            <a:lvl1pPr>
              <a:defRPr sz="54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274638" y="1211263"/>
            <a:ext cx="11375536" cy="2554545"/>
          </a:xfrm>
          <a:prstGeom prst="rect">
            <a:avLst/>
          </a:prstGeom>
        </p:spPr>
        <p:txBody>
          <a:bodyPr>
            <a:spAutoFit/>
          </a:bodyPr>
          <a:lstStyle>
            <a:lvl1pPr marL="349792" indent="-349792">
              <a:buClr>
                <a:srgbClr val="FFFFFF"/>
              </a:buClr>
              <a:buSzPct val="90000"/>
              <a:buFont typeface="Arial" pitchFamily="34" charset="0"/>
              <a:buChar char="•"/>
              <a:defRPr sz="3600">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41286" indent="-291494">
              <a:buClr>
                <a:srgbClr val="FFFFFF"/>
              </a:buClr>
              <a:buSzPct val="90000"/>
              <a:buFont typeface="Arial" pitchFamily="34" charset="0"/>
              <a:buChar char="•"/>
              <a:defRPr sz="3200">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32779" indent="-291494">
              <a:buClr>
                <a:srgbClr val="FFFFFF"/>
              </a:buClr>
              <a:buSzPct val="90000"/>
              <a:buFont typeface="Arial" pitchFamily="34" charset="0"/>
              <a:buChar char="•"/>
              <a:defRPr sz="2800">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65974" indent="-233195">
              <a:buClr>
                <a:srgbClr val="FFFFFF"/>
              </a:buClr>
              <a:buSzPct val="90000"/>
              <a:buFont typeface="Arial" pitchFamily="34" charset="0"/>
              <a:buChar char="•"/>
              <a:defRPr sz="2400">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99169" indent="-233195">
              <a:buClr>
                <a:srgbClr val="FFFFFF"/>
              </a:buClr>
              <a:buSzPct val="90000"/>
              <a:buFont typeface="Arial" pitchFamily="34" charset="0"/>
              <a:buChar char="•"/>
              <a:defRPr sz="2000">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29556284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27919"/>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1921533"/>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300646"/>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3040599"/>
            <a:ext cx="11378776" cy="1195712"/>
          </a:xfrm>
        </p:spPr>
        <p:txBody>
          <a:bodyPr anchor="b" anchorCtr="0">
            <a:spAutoFit/>
          </a:bodyPr>
          <a:lstStyle>
            <a:lvl1pPr>
              <a:defRPr sz="7200" spc="-153" baseline="0">
                <a:gradFill>
                  <a:gsLst>
                    <a:gs pos="1250">
                      <a:schemeClr val="accent1"/>
                    </a:gs>
                    <a:gs pos="100000">
                      <a:schemeClr val="accent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274637" y="4868863"/>
            <a:ext cx="11378776" cy="738664"/>
          </a:xfrm>
        </p:spPr>
        <p:txBody>
          <a:bodyPr>
            <a:spAutoFit/>
          </a:bodyPr>
          <a:lstStyle>
            <a:lvl1pPr marL="0" indent="0">
              <a:spcBef>
                <a:spcPts val="0"/>
              </a:spcBef>
              <a:buNone/>
              <a:defRPr sz="3200" spc="-71" baseline="0">
                <a:gradFill>
                  <a:gsLst>
                    <a:gs pos="1250">
                      <a:schemeClr val="accent1"/>
                    </a:gs>
                    <a:gs pos="100000">
                      <a:schemeClr val="accent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36347651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2082"/>
            <a:ext cx="11375536" cy="932563"/>
          </a:xfrm>
        </p:spPr>
        <p:txBody>
          <a:bodyPr>
            <a:spAutoFit/>
          </a:bodyPr>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274638" y="1211263"/>
            <a:ext cx="11375536" cy="2237536"/>
          </a:xfrm>
          <a:prstGeom prst="rect">
            <a:avLst/>
          </a:prstGeom>
        </p:spPr>
        <p:txBody>
          <a:bodyPr>
            <a:spAutoFit/>
          </a:bodyPr>
          <a:lstStyle>
            <a:lvl1pPr marL="289875" indent="-289875">
              <a:buFont typeface="Wingdings" pitchFamily="2" charset="2"/>
              <a:buChar char=""/>
              <a:defRPr sz="4000"/>
            </a:lvl1pPr>
            <a:lvl2pPr marL="527927" indent="-238054">
              <a:buFont typeface="Wingdings" pitchFamily="2" charset="2"/>
              <a:buChar char=""/>
              <a:defRPr sz="2400" spc="-51" baseline="0">
                <a:latin typeface="+mn-lt"/>
              </a:defRPr>
            </a:lvl2pPr>
            <a:lvl3pPr marL="756264" indent="-228337">
              <a:buFont typeface="Wingdings" pitchFamily="2" charset="2"/>
              <a:buChar char=""/>
              <a:tabLst/>
              <a:defRPr sz="2000" spc="-51" baseline="0">
                <a:latin typeface="+mn-lt"/>
              </a:defRPr>
            </a:lvl3pPr>
            <a:lvl4pPr marL="932779" indent="-176516">
              <a:buFont typeface="Wingdings" pitchFamily="2" charset="2"/>
              <a:buChar char=""/>
              <a:defRPr sz="1800" spc="-51" baseline="0">
                <a:latin typeface="+mn-lt"/>
              </a:defRPr>
            </a:lvl4pPr>
            <a:lvl5pPr marL="1109296" indent="-176516">
              <a:buFont typeface="Wingdings" pitchFamily="2" charset="2"/>
              <a:buChar char=""/>
              <a:tabLst/>
              <a:defRPr sz="1800" spc="-51" baseline="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161220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74638" y="1211263"/>
            <a:ext cx="11375536" cy="2135969"/>
          </a:xfrm>
          <a:prstGeom prst="rect">
            <a:avLst/>
          </a:prstGeom>
        </p:spPr>
        <p:txBody>
          <a:bodyPr>
            <a:spAutoFit/>
          </a:bodyPr>
          <a:lstStyle>
            <a:lvl1pPr marL="0" indent="0">
              <a:spcBef>
                <a:spcPts val="2448"/>
              </a:spcBef>
              <a:buNone/>
              <a:defRPr sz="4000">
                <a:gradFill>
                  <a:gsLst>
                    <a:gs pos="100000">
                      <a:schemeClr val="tx2"/>
                    </a:gs>
                    <a:gs pos="0">
                      <a:schemeClr val="tx2"/>
                    </a:gs>
                  </a:gsLst>
                  <a:lin ang="5400000" scaled="0"/>
                </a:gradFill>
                <a:latin typeface="+mj-lt"/>
              </a:defRPr>
            </a:lvl1pPr>
            <a:lvl2pPr marL="0" indent="0">
              <a:buNone/>
              <a:defRPr sz="2000" spc="-51" baseline="0">
                <a:gradFill>
                  <a:gsLst>
                    <a:gs pos="100000">
                      <a:schemeClr val="tx1"/>
                    </a:gs>
                    <a:gs pos="6000">
                      <a:schemeClr val="tx1"/>
                    </a:gs>
                  </a:gsLst>
                  <a:lin ang="5400000" scaled="0"/>
                </a:gradFill>
              </a:defRPr>
            </a:lvl2pPr>
            <a:lvl3pPr marL="236434" indent="0">
              <a:buNone/>
              <a:defRPr sz="2000" spc="-51" baseline="0">
                <a:gradFill>
                  <a:gsLst>
                    <a:gs pos="100000">
                      <a:schemeClr val="tx1"/>
                    </a:gs>
                    <a:gs pos="6000">
                      <a:schemeClr val="tx1"/>
                    </a:gs>
                  </a:gsLst>
                  <a:lin ang="5400000" scaled="0"/>
                </a:gradFill>
              </a:defRPr>
            </a:lvl3pPr>
            <a:lvl4pPr marL="466390" indent="0">
              <a:buNone/>
              <a:defRPr sz="1800" spc="-51" baseline="0">
                <a:gradFill>
                  <a:gsLst>
                    <a:gs pos="100000">
                      <a:schemeClr val="tx1"/>
                    </a:gs>
                    <a:gs pos="6000">
                      <a:schemeClr val="tx1"/>
                    </a:gs>
                  </a:gsLst>
                  <a:lin ang="5400000" scaled="0"/>
                </a:gradFill>
              </a:defRPr>
            </a:lvl4pPr>
            <a:lvl5pPr marL="707682" indent="0">
              <a:buNone/>
              <a:defRPr sz="1800" spc="-51" baseline="0">
                <a:gradFill>
                  <a:gsLst>
                    <a:gs pos="100000">
                      <a:schemeClr val="tx1"/>
                    </a:gs>
                    <a:gs pos="6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a:xfrm>
            <a:off x="274638" y="292082"/>
            <a:ext cx="11375536" cy="946413"/>
          </a:xfrm>
        </p:spPr>
        <p:txBody>
          <a:bodyPr>
            <a:spAutoFit/>
          </a:bodyPr>
          <a:lstStyle/>
          <a:p>
            <a:r>
              <a:rPr lang="en-US" dirty="0" smtClean="0"/>
              <a:t>Click to edit master title style</a:t>
            </a:r>
            <a:endParaRPr lang="en-US" dirty="0"/>
          </a:p>
        </p:txBody>
      </p:sp>
    </p:spTree>
    <p:extLst>
      <p:ext uri="{BB962C8B-B14F-4D97-AF65-F5344CB8AC3E}">
        <p14:creationId xmlns:p14="http://schemas.microsoft.com/office/powerpoint/2010/main" val="250016569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74638" y="1211263"/>
            <a:ext cx="11375536" cy="2135969"/>
          </a:xfrm>
          <a:prstGeom prst="rect">
            <a:avLst/>
          </a:prstGeom>
        </p:spPr>
        <p:txBody>
          <a:bodyPr>
            <a:spAutoFit/>
          </a:bodyPr>
          <a:lstStyle>
            <a:lvl1pPr marL="0" indent="0">
              <a:spcBef>
                <a:spcPts val="2448"/>
              </a:spcBef>
              <a:buNone/>
              <a:defRPr sz="4000">
                <a:gradFill>
                  <a:gsLst>
                    <a:gs pos="100000">
                      <a:schemeClr val="tx1"/>
                    </a:gs>
                    <a:gs pos="0">
                      <a:schemeClr val="tx1"/>
                    </a:gs>
                  </a:gsLst>
                  <a:lin ang="5400000" scaled="0"/>
                </a:gradFill>
                <a:latin typeface="+mj-lt"/>
              </a:defRPr>
            </a:lvl1pPr>
            <a:lvl2pPr marL="0" indent="0">
              <a:buNone/>
              <a:defRPr sz="2000" spc="-51" baseline="0">
                <a:gradFill>
                  <a:gsLst>
                    <a:gs pos="100000">
                      <a:schemeClr val="tx1"/>
                    </a:gs>
                    <a:gs pos="0">
                      <a:schemeClr val="tx1"/>
                    </a:gs>
                  </a:gsLst>
                  <a:lin ang="5400000" scaled="0"/>
                </a:gradFill>
              </a:defRPr>
            </a:lvl2pPr>
            <a:lvl3pPr marL="236434" indent="0">
              <a:buNone/>
              <a:defRPr sz="2000" spc="-51" baseline="0">
                <a:gradFill>
                  <a:gsLst>
                    <a:gs pos="100000">
                      <a:schemeClr val="tx1"/>
                    </a:gs>
                    <a:gs pos="0">
                      <a:schemeClr val="tx1"/>
                    </a:gs>
                  </a:gsLst>
                  <a:lin ang="5400000" scaled="0"/>
                </a:gradFill>
              </a:defRPr>
            </a:lvl3pPr>
            <a:lvl4pPr marL="466390" indent="0">
              <a:buNone/>
              <a:defRPr sz="1800" spc="-51" baseline="0">
                <a:gradFill>
                  <a:gsLst>
                    <a:gs pos="100000">
                      <a:schemeClr val="tx1"/>
                    </a:gs>
                    <a:gs pos="0">
                      <a:schemeClr val="tx1"/>
                    </a:gs>
                  </a:gsLst>
                  <a:lin ang="5400000" scaled="0"/>
                </a:gradFill>
              </a:defRPr>
            </a:lvl4pPr>
            <a:lvl5pPr marL="707682" indent="0">
              <a:buNone/>
              <a:defRPr sz="1800" spc="-51" baseline="0">
                <a:gradFill>
                  <a:gsLst>
                    <a:gs pos="100000">
                      <a:schemeClr val="tx1"/>
                    </a:gs>
                    <a:gs pos="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p:txBody>
          <a:bodyPr/>
          <a:lstStyle>
            <a:lvl1pPr>
              <a:defRPr>
                <a:solidFill>
                  <a:srgbClr val="00188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650260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74638" y="1211263"/>
            <a:ext cx="11375536" cy="2135969"/>
          </a:xfrm>
          <a:prstGeom prst="rect">
            <a:avLst/>
          </a:prstGeom>
        </p:spPr>
        <p:txBody>
          <a:bodyPr>
            <a:spAutoFit/>
          </a:bodyPr>
          <a:lstStyle>
            <a:lvl1pPr marL="0" indent="0">
              <a:spcBef>
                <a:spcPts val="2448"/>
              </a:spcBef>
              <a:buNone/>
              <a:defRPr sz="4000">
                <a:gradFill>
                  <a:gsLst>
                    <a:gs pos="100000">
                      <a:schemeClr val="tx1"/>
                    </a:gs>
                    <a:gs pos="0">
                      <a:schemeClr val="tx1"/>
                    </a:gs>
                  </a:gsLst>
                  <a:lin ang="5400000" scaled="0"/>
                </a:gradFill>
                <a:latin typeface="+mj-lt"/>
              </a:defRPr>
            </a:lvl1pPr>
            <a:lvl2pPr marL="0" indent="0">
              <a:buNone/>
              <a:defRPr sz="2000" spc="-51" baseline="0">
                <a:gradFill>
                  <a:gsLst>
                    <a:gs pos="100000">
                      <a:schemeClr val="tx1"/>
                    </a:gs>
                    <a:gs pos="0">
                      <a:schemeClr val="tx1"/>
                    </a:gs>
                  </a:gsLst>
                  <a:lin ang="5400000" scaled="0"/>
                </a:gradFill>
              </a:defRPr>
            </a:lvl2pPr>
            <a:lvl3pPr marL="236434" indent="0">
              <a:buNone/>
              <a:defRPr sz="2000" spc="-51" baseline="0">
                <a:gradFill>
                  <a:gsLst>
                    <a:gs pos="100000">
                      <a:schemeClr val="tx1"/>
                    </a:gs>
                    <a:gs pos="0">
                      <a:schemeClr val="tx1"/>
                    </a:gs>
                  </a:gsLst>
                  <a:lin ang="5400000" scaled="0"/>
                </a:gradFill>
              </a:defRPr>
            </a:lvl3pPr>
            <a:lvl4pPr marL="466390" indent="0">
              <a:buNone/>
              <a:defRPr sz="1800" spc="-51" baseline="0">
                <a:gradFill>
                  <a:gsLst>
                    <a:gs pos="100000">
                      <a:schemeClr val="tx1"/>
                    </a:gs>
                    <a:gs pos="0">
                      <a:schemeClr val="tx1"/>
                    </a:gs>
                  </a:gsLst>
                  <a:lin ang="5400000" scaled="0"/>
                </a:gradFill>
              </a:defRPr>
            </a:lvl4pPr>
            <a:lvl5pPr marL="707682" indent="0">
              <a:buNone/>
              <a:defRPr sz="1800" spc="-51" baseline="0">
                <a:gradFill>
                  <a:gsLst>
                    <a:gs pos="100000">
                      <a:schemeClr val="tx1"/>
                    </a:gs>
                    <a:gs pos="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8711966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2082"/>
            <a:ext cx="11375536" cy="946413"/>
          </a:xfrm>
        </p:spPr>
        <p:txBody>
          <a:body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274638" y="1211263"/>
            <a:ext cx="5477313" cy="2757678"/>
          </a:xfrm>
        </p:spPr>
        <p:txBody>
          <a:bodyPr wrap="square">
            <a:spAutoFit/>
          </a:bodyPr>
          <a:lstStyle>
            <a:lvl1pPr marL="297971" indent="-297971">
              <a:spcBef>
                <a:spcPts val="1224"/>
              </a:spcBef>
              <a:buClr>
                <a:schemeClr val="tx1"/>
              </a:buClr>
              <a:buFont typeface="Wingdings" pitchFamily="2" charset="2"/>
              <a:buChar char=""/>
              <a:defRPr/>
            </a:lvl1pPr>
            <a:lvl2pPr marL="531166" indent="-233195">
              <a:defRPr sz="2400" spc="-51" baseline="0"/>
            </a:lvl2pPr>
            <a:lvl3pPr marL="699585" indent="-168419">
              <a:tabLst/>
              <a:defRPr sz="2000" spc="-51" baseline="0"/>
            </a:lvl3pPr>
            <a:lvl4pPr marL="880958" indent="-181374">
              <a:defRPr sz="1800" spc="-51" baseline="0"/>
            </a:lvl4pPr>
            <a:lvl5pPr marL="1049377" indent="-168419">
              <a:tabLst/>
              <a:defRPr sz="1800" spc="-51"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hasCustomPrompt="1"/>
          </p:nvPr>
        </p:nvSpPr>
        <p:spPr>
          <a:xfrm>
            <a:off x="5751951" y="1211263"/>
            <a:ext cx="5495487" cy="2757678"/>
          </a:xfrm>
        </p:spPr>
        <p:txBody>
          <a:bodyPr wrap="square">
            <a:spAutoFit/>
          </a:bodyPr>
          <a:lstStyle>
            <a:lvl1pPr marL="346553" indent="-346553">
              <a:spcBef>
                <a:spcPts val="1224"/>
              </a:spcBef>
              <a:buFont typeface="Wingdings" pitchFamily="2" charset="2"/>
              <a:buChar char=""/>
              <a:defRPr lang="en-US" sz="4000" kern="1200" spc="-71" baseline="0" dirty="0" smtClean="0">
                <a:gradFill>
                  <a:gsLst>
                    <a:gs pos="1250">
                      <a:schemeClr val="tx1"/>
                    </a:gs>
                    <a:gs pos="100000">
                      <a:schemeClr val="tx1"/>
                    </a:gs>
                  </a:gsLst>
                  <a:lin ang="5400000" scaled="0"/>
                </a:gradFill>
                <a:latin typeface="+mj-lt"/>
                <a:ea typeface="+mn-ea"/>
                <a:cs typeface="+mn-cs"/>
              </a:defRPr>
            </a:lvl1pPr>
            <a:lvl2pPr marL="647764" indent="-349792">
              <a:defRPr lang="en-US" sz="2400" kern="1200" spc="-51" baseline="0" dirty="0" smtClean="0">
                <a:gradFill>
                  <a:gsLst>
                    <a:gs pos="1250">
                      <a:schemeClr val="tx1"/>
                    </a:gs>
                    <a:gs pos="100000">
                      <a:schemeClr val="tx1"/>
                    </a:gs>
                  </a:gsLst>
                  <a:lin ang="5400000" scaled="0"/>
                </a:gradFill>
                <a:latin typeface="+mn-lt"/>
                <a:ea typeface="+mn-ea"/>
                <a:cs typeface="+mn-cs"/>
              </a:defRPr>
            </a:lvl2pPr>
            <a:lvl3pPr marL="880958" indent="-349792">
              <a:defRPr lang="en-US" sz="2000" kern="1200" spc="-51" baseline="0" dirty="0" smtClean="0">
                <a:gradFill>
                  <a:gsLst>
                    <a:gs pos="1250">
                      <a:schemeClr val="tx1"/>
                    </a:gs>
                    <a:gs pos="100000">
                      <a:schemeClr val="tx1"/>
                    </a:gs>
                  </a:gsLst>
                  <a:lin ang="5400000" scaled="0"/>
                </a:gradFill>
                <a:latin typeface="+mn-lt"/>
                <a:ea typeface="+mn-ea"/>
                <a:cs typeface="+mn-cs"/>
              </a:defRPr>
            </a:lvl3pPr>
            <a:lvl4pPr marL="1049377" indent="-349792">
              <a:defRPr lang="en-US" sz="1800" kern="1200" spc="-51" baseline="0" dirty="0" smtClean="0">
                <a:gradFill>
                  <a:gsLst>
                    <a:gs pos="1250">
                      <a:schemeClr val="tx1"/>
                    </a:gs>
                    <a:gs pos="100000">
                      <a:schemeClr val="tx1"/>
                    </a:gs>
                  </a:gsLst>
                  <a:lin ang="5400000" scaled="0"/>
                </a:gradFill>
                <a:latin typeface="+mn-lt"/>
                <a:ea typeface="+mn-ea"/>
                <a:cs typeface="+mn-cs"/>
              </a:defRPr>
            </a:lvl4pPr>
            <a:lvl5pPr marL="1230751" indent="-349792">
              <a:defRPr lang="en-US" sz="1800" kern="1200" spc="-51" baseline="0" dirty="0">
                <a:gradFill>
                  <a:gsLst>
                    <a:gs pos="1250">
                      <a:schemeClr val="tx1"/>
                    </a:gs>
                    <a:gs pos="100000">
                      <a:schemeClr val="tx1"/>
                    </a:gs>
                  </a:gsLst>
                  <a:lin ang="5400000" scaled="0"/>
                </a:gradFill>
                <a:latin typeface="+mn-lt"/>
                <a:ea typeface="+mn-ea"/>
                <a:cs typeface="+mn-cs"/>
              </a:defRPr>
            </a:lvl5pPr>
          </a:lstStyle>
          <a:p>
            <a:pPr marL="297971" marR="0" lvl="0" indent="-297971" algn="l" defTabSz="932742"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dirty="0" smtClean="0"/>
              <a:t>Click to edit master text styles</a:t>
            </a:r>
          </a:p>
          <a:p>
            <a:pPr marL="531166" marR="0" lvl="1" indent="-233195" algn="l" defTabSz="932742"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Second level</a:t>
            </a:r>
          </a:p>
          <a:p>
            <a:pPr marL="699585" marR="0" lvl="2" indent="-168419" algn="l" defTabSz="932742"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Third level</a:t>
            </a:r>
          </a:p>
          <a:p>
            <a:pPr marL="880958" marR="0" lvl="3" indent="-181374" algn="l" defTabSz="932742"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Fourth level</a:t>
            </a:r>
          </a:p>
          <a:p>
            <a:pPr marL="1049377" marR="0" lvl="4" indent="-168419" algn="l" defTabSz="932742"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Fifth level</a:t>
            </a:r>
            <a:endParaRPr lang="en-US" dirty="0"/>
          </a:p>
        </p:txBody>
      </p:sp>
    </p:spTree>
    <p:extLst>
      <p:ext uri="{BB962C8B-B14F-4D97-AF65-F5344CB8AC3E}">
        <p14:creationId xmlns:p14="http://schemas.microsoft.com/office/powerpoint/2010/main" val="78629323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2082"/>
            <a:ext cx="11375536" cy="946413"/>
          </a:xfrm>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274638" y="1211263"/>
            <a:ext cx="5486400" cy="2751522"/>
          </a:xfrm>
        </p:spPr>
        <p:txBody>
          <a:bodyPr>
            <a:spAutoFit/>
          </a:bodyPr>
          <a:lstStyle>
            <a:lvl1pPr marL="0" indent="0">
              <a:spcBef>
                <a:spcPts val="1224"/>
              </a:spcBef>
              <a:buNone/>
              <a:defRPr sz="4000">
                <a:gradFill>
                  <a:gsLst>
                    <a:gs pos="100000">
                      <a:schemeClr val="tx2"/>
                    </a:gs>
                    <a:gs pos="0">
                      <a:schemeClr val="tx2"/>
                    </a:gs>
                  </a:gsLst>
                  <a:lin ang="5400000" scaled="0"/>
                </a:gradFill>
                <a:latin typeface="+mj-lt"/>
              </a:defRPr>
            </a:lvl1pPr>
            <a:lvl2pPr marL="0" indent="0">
              <a:buNone/>
              <a:defRPr sz="2000" spc="-51" baseline="0"/>
            </a:lvl2pPr>
            <a:lvl3pPr marL="238054" indent="0">
              <a:buNone/>
              <a:defRPr sz="2000" spc="-51" baseline="0"/>
            </a:lvl3pPr>
            <a:lvl4pPr marL="466390" indent="0">
              <a:buNone/>
              <a:defRPr sz="1800" spc="-51" baseline="0"/>
            </a:lvl4pPr>
            <a:lvl5pPr marL="707682" indent="0">
              <a:buNone/>
              <a:defRPr sz="1800" spc="-51"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5761038" y="1211263"/>
            <a:ext cx="5504574" cy="2757678"/>
          </a:xfrm>
        </p:spPr>
        <p:txBody>
          <a:bodyPr>
            <a:spAutoFit/>
          </a:bodyPr>
          <a:lstStyle>
            <a:lvl1pPr marL="0" indent="0">
              <a:spcBef>
                <a:spcPts val="1224"/>
              </a:spcBef>
              <a:buNone/>
              <a:defRPr lang="en-US" sz="4000" kern="1200" spc="-71" baseline="0" dirty="0" smtClean="0">
                <a:gradFill>
                  <a:gsLst>
                    <a:gs pos="100000">
                      <a:schemeClr val="tx2"/>
                    </a:gs>
                    <a:gs pos="0">
                      <a:schemeClr val="tx2"/>
                    </a:gs>
                  </a:gsLst>
                  <a:lin ang="5400000" scaled="0"/>
                </a:gradFill>
                <a:latin typeface="+mj-lt"/>
                <a:ea typeface="+mn-ea"/>
                <a:cs typeface="+mn-cs"/>
              </a:defRPr>
            </a:lvl1pPr>
            <a:lvl2pPr marL="3239"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250">
                      <a:schemeClr val="tx1"/>
                    </a:gs>
                    <a:gs pos="100000">
                      <a:schemeClr val="tx1"/>
                    </a:gs>
                  </a:gsLst>
                  <a:lin ang="5400000" scaled="0"/>
                </a:gradFill>
                <a:latin typeface="+mn-lt"/>
                <a:ea typeface="+mn-ea"/>
                <a:cs typeface="+mn-cs"/>
              </a:defRPr>
            </a:lvl2pPr>
            <a:lvl3pPr marL="238054"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250">
                      <a:schemeClr val="tx1"/>
                    </a:gs>
                    <a:gs pos="100000">
                      <a:schemeClr val="tx1"/>
                    </a:gs>
                  </a:gsLst>
                  <a:lin ang="5400000" scaled="0"/>
                </a:gradFill>
                <a:latin typeface="+mn-lt"/>
                <a:ea typeface="+mn-ea"/>
                <a:cs typeface="+mn-cs"/>
              </a:defRPr>
            </a:lvl3pPr>
            <a:lvl4pPr marL="469629"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1800" kern="1200" spc="-51" baseline="0" dirty="0" smtClean="0">
                <a:gradFill>
                  <a:gsLst>
                    <a:gs pos="1250">
                      <a:schemeClr val="tx1"/>
                    </a:gs>
                    <a:gs pos="100000">
                      <a:schemeClr val="tx1"/>
                    </a:gs>
                  </a:gsLst>
                  <a:lin ang="5400000" scaled="0"/>
                </a:gradFill>
                <a:latin typeface="+mn-lt"/>
                <a:ea typeface="+mn-ea"/>
                <a:cs typeface="+mn-cs"/>
              </a:defRPr>
            </a:lvl4pPr>
            <a:lvl5pPr marL="701204"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1800" kern="1200" spc="-51" baseline="0" dirty="0">
                <a:gradFill>
                  <a:gsLst>
                    <a:gs pos="1250">
                      <a:schemeClr val="tx1"/>
                    </a:gs>
                    <a:gs pos="100000">
                      <a:schemeClr val="tx1"/>
                    </a:gs>
                  </a:gsLst>
                  <a:lin ang="5400000" scaled="0"/>
                </a:gradFill>
                <a:latin typeface="+mn-lt"/>
                <a:ea typeface="+mn-ea"/>
                <a:cs typeface="+mn-cs"/>
              </a:defRPr>
            </a:lvl5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7134251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2082"/>
            <a:ext cx="11375536" cy="946413"/>
          </a:xfrm>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274638" y="1211263"/>
            <a:ext cx="5486400" cy="2689967"/>
          </a:xfrm>
        </p:spPr>
        <p:txBody>
          <a:bodyPr>
            <a:spAutoFit/>
          </a:bodyPr>
          <a:lstStyle>
            <a:lvl1pPr marL="0" indent="0">
              <a:spcBef>
                <a:spcPts val="1224"/>
              </a:spcBef>
              <a:buNone/>
              <a:defRPr sz="4000">
                <a:gradFill>
                  <a:gsLst>
                    <a:gs pos="1000">
                      <a:schemeClr val="tx1"/>
                    </a:gs>
                    <a:gs pos="98000">
                      <a:schemeClr val="tx1"/>
                    </a:gs>
                  </a:gsLst>
                  <a:lin ang="5400000" scaled="0"/>
                </a:gradFill>
                <a:latin typeface="+mj-lt"/>
              </a:defRPr>
            </a:lvl1pPr>
            <a:lvl2pPr marL="0" indent="0">
              <a:buNone/>
              <a:defRPr sz="2000" spc="-51" baseline="0">
                <a:gradFill>
                  <a:gsLst>
                    <a:gs pos="1000">
                      <a:schemeClr val="tx1"/>
                    </a:gs>
                    <a:gs pos="98000">
                      <a:schemeClr val="tx1"/>
                    </a:gs>
                  </a:gsLst>
                  <a:lin ang="5400000" scaled="0"/>
                </a:gradFill>
              </a:defRPr>
            </a:lvl2pPr>
            <a:lvl3pPr marL="238054" indent="0">
              <a:buNone/>
              <a:defRPr sz="2000" spc="-51" baseline="0">
                <a:gradFill>
                  <a:gsLst>
                    <a:gs pos="1000">
                      <a:schemeClr val="tx1"/>
                    </a:gs>
                    <a:gs pos="98000">
                      <a:schemeClr val="tx1"/>
                    </a:gs>
                  </a:gsLst>
                  <a:lin ang="5400000" scaled="0"/>
                </a:gradFill>
              </a:defRPr>
            </a:lvl3pPr>
            <a:lvl4pPr marL="466390" indent="0">
              <a:buNone/>
              <a:defRPr sz="1800" spc="-51" baseline="0">
                <a:gradFill>
                  <a:gsLst>
                    <a:gs pos="1000">
                      <a:schemeClr val="tx1"/>
                    </a:gs>
                    <a:gs pos="98000">
                      <a:schemeClr val="tx1"/>
                    </a:gs>
                  </a:gsLst>
                  <a:lin ang="5400000" scaled="0"/>
                </a:gradFill>
              </a:defRPr>
            </a:lvl4pPr>
            <a:lvl5pPr marL="707682" indent="0">
              <a:buNone/>
              <a:defRPr sz="1800" spc="-51" baseline="0">
                <a:gradFill>
                  <a:gsLst>
                    <a:gs pos="1000">
                      <a:schemeClr val="tx1"/>
                    </a:gs>
                    <a:gs pos="98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5761038" y="1211263"/>
            <a:ext cx="5504574" cy="2689967"/>
          </a:xfrm>
        </p:spPr>
        <p:txBody>
          <a:bodyPr>
            <a:spAutoFit/>
          </a:bodyPr>
          <a:lstStyle>
            <a:lvl1pPr marL="0" indent="0">
              <a:spcBef>
                <a:spcPts val="1224"/>
              </a:spcBef>
              <a:buNone/>
              <a:defRPr lang="en-US" sz="4000" kern="1200" spc="-71" baseline="0" dirty="0" smtClean="0">
                <a:gradFill>
                  <a:gsLst>
                    <a:gs pos="1000">
                      <a:schemeClr val="tx1"/>
                    </a:gs>
                    <a:gs pos="98000">
                      <a:schemeClr val="tx1"/>
                    </a:gs>
                  </a:gsLst>
                  <a:lin ang="5400000" scaled="0"/>
                </a:gradFill>
                <a:latin typeface="+mj-lt"/>
                <a:ea typeface="+mn-ea"/>
                <a:cs typeface="+mn-cs"/>
              </a:defRPr>
            </a:lvl1pPr>
            <a:lvl2pPr marL="3239"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000">
                      <a:schemeClr val="tx1"/>
                    </a:gs>
                    <a:gs pos="98000">
                      <a:schemeClr val="tx1"/>
                    </a:gs>
                  </a:gsLst>
                  <a:lin ang="5400000" scaled="0"/>
                </a:gradFill>
                <a:latin typeface="+mn-lt"/>
                <a:ea typeface="+mn-ea"/>
                <a:cs typeface="+mn-cs"/>
              </a:defRPr>
            </a:lvl2pPr>
            <a:lvl3pPr marL="238054"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000">
                      <a:schemeClr val="tx1"/>
                    </a:gs>
                    <a:gs pos="98000">
                      <a:schemeClr val="tx1"/>
                    </a:gs>
                  </a:gsLst>
                  <a:lin ang="5400000" scaled="0"/>
                </a:gradFill>
                <a:latin typeface="+mn-lt"/>
                <a:ea typeface="+mn-ea"/>
                <a:cs typeface="+mn-cs"/>
              </a:defRPr>
            </a:lvl3pPr>
            <a:lvl4pPr marL="469629"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1800" kern="1200" spc="-51" baseline="0" dirty="0" smtClean="0">
                <a:gradFill>
                  <a:gsLst>
                    <a:gs pos="1000">
                      <a:schemeClr val="tx1"/>
                    </a:gs>
                    <a:gs pos="98000">
                      <a:schemeClr val="tx1"/>
                    </a:gs>
                  </a:gsLst>
                  <a:lin ang="5400000" scaled="0"/>
                </a:gradFill>
                <a:latin typeface="+mn-lt"/>
                <a:ea typeface="+mn-ea"/>
                <a:cs typeface="+mn-cs"/>
              </a:defRPr>
            </a:lvl4pPr>
            <a:lvl5pPr marL="701204"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1800" kern="1200" spc="-51" baseline="0" dirty="0">
                <a:gradFill>
                  <a:gsLst>
                    <a:gs pos="1000">
                      <a:schemeClr val="tx1"/>
                    </a:gs>
                    <a:gs pos="98000">
                      <a:schemeClr val="tx1"/>
                    </a:gs>
                  </a:gsLst>
                  <a:lin ang="5400000" scaled="0"/>
                </a:gradFill>
                <a:latin typeface="+mn-lt"/>
                <a:ea typeface="+mn-ea"/>
                <a:cs typeface="+mn-cs"/>
              </a:defRPr>
            </a:lvl5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0238450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defTabSz="932742" rtl="0" eaLnBrk="1" latinLnBrk="0" hangingPunct="1">
              <a:lnSpc>
                <a:spcPct val="90000"/>
              </a:lnSpc>
              <a:spcBef>
                <a:spcPct val="0"/>
              </a:spcBef>
              <a:buNone/>
              <a:defRPr lang="en-US" sz="5400" b="0" kern="1200" cap="none" spc="-102" baseline="0" dirty="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3949363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81008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txBox="1">
            <a:spLocks/>
          </p:cNvSpPr>
          <p:nvPr userDrawn="1"/>
        </p:nvSpPr>
        <p:spPr>
          <a:xfrm>
            <a:off x="274638" y="314326"/>
            <a:ext cx="11375536" cy="946413"/>
          </a:xfrm>
          <a:prstGeom prst="rect">
            <a:avLst/>
          </a:prstGeom>
        </p:spPr>
        <p:txBody>
          <a:bodyPr lIns="146304" tIns="91440" rIns="146304" bIns="91440"/>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a:gradFill>
                  <a:gsLst>
                    <a:gs pos="1250">
                      <a:srgbClr val="505050"/>
                    </a:gs>
                    <a:gs pos="100000">
                      <a:srgbClr val="505050"/>
                    </a:gs>
                  </a:gsLst>
                  <a:lin ang="5400000" scaled="0"/>
                </a:gradFill>
              </a:rPr>
              <a:t>Cloud, an ‘evolution’ for IT</a:t>
            </a:r>
          </a:p>
        </p:txBody>
      </p:sp>
    </p:spTree>
    <p:extLst>
      <p:ext uri="{BB962C8B-B14F-4D97-AF65-F5344CB8AC3E}">
        <p14:creationId xmlns:p14="http://schemas.microsoft.com/office/powerpoint/2010/main" val="71840679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274638" y="1211263"/>
            <a:ext cx="11378776" cy="2512996"/>
          </a:xfrm>
        </p:spPr>
        <p:txBody>
          <a:bodyPr>
            <a:spAutoFit/>
          </a:bodyPr>
          <a:lstStyle>
            <a:lvl1pPr marL="0" indent="0">
              <a:buNone/>
              <a:defRPr sz="3300">
                <a:gradFill>
                  <a:gsLst>
                    <a:gs pos="1250">
                      <a:schemeClr val="tx1"/>
                    </a:gs>
                    <a:gs pos="100000">
                      <a:schemeClr val="tx1"/>
                    </a:gs>
                  </a:gsLst>
                  <a:lin ang="5400000" scaled="0"/>
                </a:gradFill>
                <a:latin typeface="Consolas" pitchFamily="49" charset="0"/>
                <a:cs typeface="Consolas" pitchFamily="49" charset="0"/>
              </a:defRPr>
            </a:lvl1pPr>
            <a:lvl2pPr marL="346553" indent="0">
              <a:buNone/>
              <a:defRPr>
                <a:gradFill>
                  <a:gsLst>
                    <a:gs pos="1250">
                      <a:schemeClr val="tx1"/>
                    </a:gs>
                    <a:gs pos="100000">
                      <a:schemeClr val="tx1"/>
                    </a:gs>
                  </a:gsLst>
                  <a:lin ang="5400000" scaled="0"/>
                </a:gradFill>
                <a:latin typeface="Consolas" pitchFamily="49" charset="0"/>
                <a:cs typeface="Consolas" pitchFamily="49" charset="0"/>
              </a:defRPr>
            </a:lvl2pPr>
            <a:lvl3pPr marL="584607" indent="0">
              <a:buNone/>
              <a:defRPr>
                <a:gradFill>
                  <a:gsLst>
                    <a:gs pos="1250">
                      <a:schemeClr val="tx1"/>
                    </a:gs>
                    <a:gs pos="100000">
                      <a:schemeClr val="tx1"/>
                    </a:gs>
                  </a:gsLst>
                  <a:lin ang="5400000" scaled="0"/>
                </a:gradFill>
                <a:latin typeface="Consolas" pitchFamily="49" charset="0"/>
                <a:cs typeface="Consolas" pitchFamily="49" charset="0"/>
              </a:defRPr>
            </a:lvl3pPr>
            <a:lvl4pPr marL="814563" indent="0">
              <a:buNone/>
              <a:defRPr>
                <a:gradFill>
                  <a:gsLst>
                    <a:gs pos="1250">
                      <a:schemeClr val="tx1"/>
                    </a:gs>
                    <a:gs pos="100000">
                      <a:schemeClr val="tx1"/>
                    </a:gs>
                  </a:gsLst>
                  <a:lin ang="5400000" scaled="0"/>
                </a:gradFill>
                <a:latin typeface="Consolas" pitchFamily="49" charset="0"/>
                <a:cs typeface="Consolas" pitchFamily="49" charset="0"/>
              </a:defRPr>
            </a:lvl4pPr>
            <a:lvl5pPr marL="1050997" indent="0">
              <a:buNone/>
              <a:defRPr>
                <a:gradFill>
                  <a:gsLst>
                    <a:gs pos="1250">
                      <a:schemeClr val="tx1"/>
                    </a:gs>
                    <a:gs pos="100000">
                      <a:schemeClr val="tx1"/>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812071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ck Notes slide Layou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274638" y="296863"/>
            <a:ext cx="11378776" cy="932563"/>
          </a:xfrm>
        </p:spPr>
        <p:txBody>
          <a:bodyPr>
            <a:spAutoFit/>
          </a:bodyPr>
          <a:lstStyle>
            <a:lvl1pPr>
              <a:defRPr sz="54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274638" y="1211263"/>
            <a:ext cx="11375536" cy="2554545"/>
          </a:xfrm>
          <a:prstGeom prst="rect">
            <a:avLst/>
          </a:prstGeom>
        </p:spPr>
        <p:txBody>
          <a:bodyPr>
            <a:spAutoFit/>
          </a:bodyPr>
          <a:lstStyle>
            <a:lvl1pPr marL="349792" indent="-349792">
              <a:buClr>
                <a:srgbClr val="FFFFFF"/>
              </a:buClr>
              <a:buSzPct val="90000"/>
              <a:buFont typeface="Arial" pitchFamily="34" charset="0"/>
              <a:buChar char="•"/>
              <a:defRPr sz="3600">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41286" indent="-291494">
              <a:buClr>
                <a:srgbClr val="FFFFFF"/>
              </a:buClr>
              <a:buSzPct val="90000"/>
              <a:buFont typeface="Arial" pitchFamily="34" charset="0"/>
              <a:buChar char="•"/>
              <a:defRPr sz="3200">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32779" indent="-291494">
              <a:buClr>
                <a:srgbClr val="FFFFFF"/>
              </a:buClr>
              <a:buSzPct val="90000"/>
              <a:buFont typeface="Arial" pitchFamily="34" charset="0"/>
              <a:buChar char="•"/>
              <a:defRPr sz="2800">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65974" indent="-233195">
              <a:buClr>
                <a:srgbClr val="FFFFFF"/>
              </a:buClr>
              <a:buSzPct val="90000"/>
              <a:buFont typeface="Arial" pitchFamily="34" charset="0"/>
              <a:buChar char="•"/>
              <a:defRPr sz="2400">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99169" indent="-233195">
              <a:buClr>
                <a:srgbClr val="FFFFFF"/>
              </a:buClr>
              <a:buSzPct val="90000"/>
              <a:buFont typeface="Arial" pitchFamily="34" charset="0"/>
              <a:buChar char="•"/>
              <a:defRPr sz="2000">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384994563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15804"/>
          <a:stretch/>
        </p:blipFill>
        <p:spPr>
          <a:xfrm>
            <a:off x="4125197" y="180494"/>
            <a:ext cx="8311278" cy="6904278"/>
          </a:xfrm>
          <a:prstGeom prst="rect">
            <a:avLst/>
          </a:prstGeom>
          <a:effectLst>
            <a:softEdge rad="63500"/>
          </a:effectLst>
        </p:spPr>
      </p:pic>
      <p:sp>
        <p:nvSpPr>
          <p:cNvPr id="4" name="Rectangle 3"/>
          <p:cNvSpPr/>
          <p:nvPr userDrawn="1"/>
        </p:nvSpPr>
        <p:spPr bwMode="auto">
          <a:xfrm>
            <a:off x="0" y="0"/>
            <a:ext cx="6683022" cy="39624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AU"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4638" y="1353125"/>
            <a:ext cx="4715386" cy="1762608"/>
          </a:xfrm>
          <a:prstGeom prst="rect">
            <a:avLst/>
          </a:prstGeom>
        </p:spPr>
      </p:pic>
      <p:pic>
        <p:nvPicPr>
          <p:cNvPr id="6" name="Picture 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Tree>
    <p:extLst>
      <p:ext uri="{BB962C8B-B14F-4D97-AF65-F5344CB8AC3E}">
        <p14:creationId xmlns:p14="http://schemas.microsoft.com/office/powerpoint/2010/main" val="4502301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2082"/>
            <a:ext cx="11375536" cy="946413"/>
          </a:xfrm>
        </p:spPr>
        <p:txBody>
          <a:bodyPr/>
          <a:lstStyle>
            <a:lvl1pPr>
              <a:defRPr>
                <a:solidFill>
                  <a:srgbClr val="00188F"/>
                </a:solidFill>
              </a:defRPr>
            </a:lvl1p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274638" y="1211263"/>
            <a:ext cx="5477313" cy="2757678"/>
          </a:xfrm>
        </p:spPr>
        <p:txBody>
          <a:bodyPr wrap="square">
            <a:spAutoFit/>
          </a:bodyPr>
          <a:lstStyle>
            <a:lvl1pPr marL="297971" indent="-297971">
              <a:spcBef>
                <a:spcPts val="1224"/>
              </a:spcBef>
              <a:buClr>
                <a:schemeClr val="tx1"/>
              </a:buClr>
              <a:buFont typeface="Wingdings" pitchFamily="2" charset="2"/>
              <a:buChar char=""/>
              <a:defRPr/>
            </a:lvl1pPr>
            <a:lvl2pPr marL="531166" indent="-233195">
              <a:defRPr sz="2400" spc="-51" baseline="0"/>
            </a:lvl2pPr>
            <a:lvl3pPr marL="699585" indent="-168419">
              <a:tabLst/>
              <a:defRPr sz="2000" spc="-51" baseline="0"/>
            </a:lvl3pPr>
            <a:lvl4pPr marL="880958" indent="-181374">
              <a:defRPr sz="1800" spc="-51" baseline="0"/>
            </a:lvl4pPr>
            <a:lvl5pPr marL="1049377" indent="-168419">
              <a:tabLst/>
              <a:defRPr sz="1800" spc="-51"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hasCustomPrompt="1"/>
          </p:nvPr>
        </p:nvSpPr>
        <p:spPr>
          <a:xfrm>
            <a:off x="5751951" y="1211263"/>
            <a:ext cx="5495487" cy="2757678"/>
          </a:xfrm>
        </p:spPr>
        <p:txBody>
          <a:bodyPr wrap="square">
            <a:spAutoFit/>
          </a:bodyPr>
          <a:lstStyle>
            <a:lvl1pPr marL="346553" indent="-346553">
              <a:spcBef>
                <a:spcPts val="1224"/>
              </a:spcBef>
              <a:buFont typeface="Wingdings" pitchFamily="2" charset="2"/>
              <a:buChar char=""/>
              <a:defRPr lang="en-US" sz="4000" kern="1200" spc="-71" baseline="0" dirty="0" smtClean="0">
                <a:gradFill>
                  <a:gsLst>
                    <a:gs pos="1250">
                      <a:schemeClr val="tx1"/>
                    </a:gs>
                    <a:gs pos="100000">
                      <a:schemeClr val="tx1"/>
                    </a:gs>
                  </a:gsLst>
                  <a:lin ang="5400000" scaled="0"/>
                </a:gradFill>
                <a:latin typeface="+mj-lt"/>
                <a:ea typeface="+mn-ea"/>
                <a:cs typeface="+mn-cs"/>
              </a:defRPr>
            </a:lvl1pPr>
            <a:lvl2pPr marL="647764" indent="-349792">
              <a:defRPr lang="en-US" sz="2400" kern="1200" spc="-51" baseline="0" dirty="0" smtClean="0">
                <a:gradFill>
                  <a:gsLst>
                    <a:gs pos="1250">
                      <a:schemeClr val="tx1"/>
                    </a:gs>
                    <a:gs pos="100000">
                      <a:schemeClr val="tx1"/>
                    </a:gs>
                  </a:gsLst>
                  <a:lin ang="5400000" scaled="0"/>
                </a:gradFill>
                <a:latin typeface="+mn-lt"/>
                <a:ea typeface="+mn-ea"/>
                <a:cs typeface="+mn-cs"/>
              </a:defRPr>
            </a:lvl2pPr>
            <a:lvl3pPr marL="880958" indent="-349792">
              <a:defRPr lang="en-US" sz="2000" kern="1200" spc="-51" baseline="0" dirty="0" smtClean="0">
                <a:gradFill>
                  <a:gsLst>
                    <a:gs pos="1250">
                      <a:schemeClr val="tx1"/>
                    </a:gs>
                    <a:gs pos="100000">
                      <a:schemeClr val="tx1"/>
                    </a:gs>
                  </a:gsLst>
                  <a:lin ang="5400000" scaled="0"/>
                </a:gradFill>
                <a:latin typeface="+mn-lt"/>
                <a:ea typeface="+mn-ea"/>
                <a:cs typeface="+mn-cs"/>
              </a:defRPr>
            </a:lvl3pPr>
            <a:lvl4pPr marL="1049377" indent="-349792">
              <a:defRPr lang="en-US" sz="1800" kern="1200" spc="-51" baseline="0" dirty="0" smtClean="0">
                <a:gradFill>
                  <a:gsLst>
                    <a:gs pos="1250">
                      <a:schemeClr val="tx1"/>
                    </a:gs>
                    <a:gs pos="100000">
                      <a:schemeClr val="tx1"/>
                    </a:gs>
                  </a:gsLst>
                  <a:lin ang="5400000" scaled="0"/>
                </a:gradFill>
                <a:latin typeface="+mn-lt"/>
                <a:ea typeface="+mn-ea"/>
                <a:cs typeface="+mn-cs"/>
              </a:defRPr>
            </a:lvl4pPr>
            <a:lvl5pPr marL="1230751" indent="-349792">
              <a:defRPr lang="en-US" sz="1800" kern="1200" spc="-51" baseline="0" dirty="0">
                <a:gradFill>
                  <a:gsLst>
                    <a:gs pos="1250">
                      <a:schemeClr val="tx1"/>
                    </a:gs>
                    <a:gs pos="100000">
                      <a:schemeClr val="tx1"/>
                    </a:gs>
                  </a:gsLst>
                  <a:lin ang="5400000" scaled="0"/>
                </a:gradFill>
                <a:latin typeface="+mn-lt"/>
                <a:ea typeface="+mn-ea"/>
                <a:cs typeface="+mn-cs"/>
              </a:defRPr>
            </a:lvl5pPr>
          </a:lstStyle>
          <a:p>
            <a:pPr marL="297971" marR="0" lvl="0" indent="-297971" algn="l" defTabSz="932742"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dirty="0" smtClean="0"/>
              <a:t>Click to edit master text styles</a:t>
            </a:r>
          </a:p>
          <a:p>
            <a:pPr marL="531166" marR="0" lvl="1" indent="-233195" algn="l" defTabSz="932742"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Second level</a:t>
            </a:r>
          </a:p>
          <a:p>
            <a:pPr marL="699585" marR="0" lvl="2" indent="-168419" algn="l" defTabSz="932742"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Third level</a:t>
            </a:r>
          </a:p>
          <a:p>
            <a:pPr marL="880958" marR="0" lvl="3" indent="-181374" algn="l" defTabSz="932742"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Fourth level</a:t>
            </a:r>
          </a:p>
          <a:p>
            <a:pPr marL="1049377" marR="0" lvl="4" indent="-168419" algn="l" defTabSz="932742"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Fifth level</a:t>
            </a:r>
            <a:endParaRPr lang="en-US" dirty="0"/>
          </a:p>
        </p:txBody>
      </p:sp>
    </p:spTree>
    <p:extLst>
      <p:ext uri="{BB962C8B-B14F-4D97-AF65-F5344CB8AC3E}">
        <p14:creationId xmlns:p14="http://schemas.microsoft.com/office/powerpoint/2010/main" val="37774472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Walkin">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436475" cy="6994525"/>
          </a:xfrm>
          <a:prstGeom prst="rect">
            <a:avLst/>
          </a:prstGeom>
        </p:spPr>
      </p:pic>
      <p:sp>
        <p:nvSpPr>
          <p:cNvPr id="4" name="Rectangle 3"/>
          <p:cNvSpPr/>
          <p:nvPr userDrawn="1"/>
        </p:nvSpPr>
        <p:spPr bwMode="auto">
          <a:xfrm>
            <a:off x="0" y="0"/>
            <a:ext cx="6683022" cy="39624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AU"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4638" y="1353125"/>
            <a:ext cx="4715386" cy="1762608"/>
          </a:xfrm>
          <a:prstGeom prst="rect">
            <a:avLst/>
          </a:prstGeom>
        </p:spPr>
      </p:pic>
    </p:spTree>
    <p:extLst>
      <p:ext uri="{BB962C8B-B14F-4D97-AF65-F5344CB8AC3E}">
        <p14:creationId xmlns:p14="http://schemas.microsoft.com/office/powerpoint/2010/main" val="3837149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lide North America ">
    <p:spTree>
      <p:nvGrpSpPr>
        <p:cNvPr id="1" name=""/>
        <p:cNvGrpSpPr/>
        <p:nvPr/>
      </p:nvGrpSpPr>
      <p:grpSpPr>
        <a:xfrm>
          <a:off x="0" y="0"/>
          <a:ext cx="0" cy="0"/>
          <a:chOff x="0" y="0"/>
          <a:chExt cx="0" cy="0"/>
        </a:xfrm>
      </p:grpSpPr>
      <p:pic>
        <p:nvPicPr>
          <p:cNvPr id="76" name="Picture 7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8332" y="518121"/>
            <a:ext cx="2573471" cy="961962"/>
          </a:xfrm>
          <a:prstGeom prst="rect">
            <a:avLst/>
          </a:prstGeom>
        </p:spPr>
      </p:pic>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solidFill>
                  <a:schemeClr val="bg2"/>
                </a:solidFill>
                <a:latin typeface="+mj-lt"/>
              </a:defRPr>
            </a:lvl1pPr>
          </a:lstStyle>
          <a:p>
            <a:pPr lvl="0"/>
            <a:r>
              <a:rPr lang="en-US" dirty="0" smtClean="0"/>
              <a:t>Speaker Name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23142" y="4077872"/>
            <a:ext cx="1679260" cy="1576085"/>
          </a:xfrm>
          <a:prstGeom prst="rect">
            <a:avLst/>
          </a:prstGeom>
        </p:spPr>
      </p:pic>
    </p:spTree>
    <p:extLst>
      <p:ext uri="{BB962C8B-B14F-4D97-AF65-F5344CB8AC3E}">
        <p14:creationId xmlns:p14="http://schemas.microsoft.com/office/powerpoint/2010/main" val="40027660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1966963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em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8461613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0183748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Title Accent Color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15650205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Title Accent Color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4693741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01147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424110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524066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2082"/>
            <a:ext cx="11375536" cy="946413"/>
          </a:xfrm>
        </p:spPr>
        <p:txBody>
          <a:bodyPr/>
          <a:lstStyle>
            <a:lvl1pPr>
              <a:defRPr>
                <a:solidFill>
                  <a:srgbClr val="00188F"/>
                </a:solidFill>
              </a:defRPr>
            </a:lvl1p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274638" y="1211263"/>
            <a:ext cx="5486400" cy="2751522"/>
          </a:xfrm>
        </p:spPr>
        <p:txBody>
          <a:bodyPr>
            <a:spAutoFit/>
          </a:bodyPr>
          <a:lstStyle>
            <a:lvl1pPr marL="0" indent="0">
              <a:spcBef>
                <a:spcPts val="1224"/>
              </a:spcBef>
              <a:buNone/>
              <a:defRPr sz="4000">
                <a:solidFill>
                  <a:srgbClr val="00188F"/>
                </a:solidFill>
                <a:latin typeface="+mj-lt"/>
              </a:defRPr>
            </a:lvl1pPr>
            <a:lvl2pPr marL="0" indent="0">
              <a:buNone/>
              <a:defRPr sz="2000" spc="-51" baseline="0"/>
            </a:lvl2pPr>
            <a:lvl3pPr marL="238054" indent="0">
              <a:buNone/>
              <a:defRPr sz="2000" spc="-51" baseline="0"/>
            </a:lvl3pPr>
            <a:lvl4pPr marL="466390" indent="0">
              <a:buNone/>
              <a:defRPr sz="1800" spc="-51" baseline="0"/>
            </a:lvl4pPr>
            <a:lvl5pPr marL="707682" indent="0">
              <a:buNone/>
              <a:defRPr sz="1800" spc="-51"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5761038" y="1211263"/>
            <a:ext cx="5504574" cy="2757678"/>
          </a:xfrm>
        </p:spPr>
        <p:txBody>
          <a:bodyPr>
            <a:spAutoFit/>
          </a:bodyPr>
          <a:lstStyle>
            <a:lvl1pPr marL="0" indent="0">
              <a:spcBef>
                <a:spcPts val="1224"/>
              </a:spcBef>
              <a:buNone/>
              <a:defRPr lang="en-US" sz="4000" kern="1200" spc="-71" baseline="0" dirty="0" smtClean="0">
                <a:solidFill>
                  <a:srgbClr val="00188F"/>
                </a:solidFill>
                <a:latin typeface="+mj-lt"/>
                <a:ea typeface="+mn-ea"/>
                <a:cs typeface="+mn-cs"/>
              </a:defRPr>
            </a:lvl1pPr>
            <a:lvl2pPr marL="3239"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250">
                      <a:schemeClr val="tx1"/>
                    </a:gs>
                    <a:gs pos="100000">
                      <a:schemeClr val="tx1"/>
                    </a:gs>
                  </a:gsLst>
                  <a:lin ang="5400000" scaled="0"/>
                </a:gradFill>
                <a:latin typeface="+mn-lt"/>
                <a:ea typeface="+mn-ea"/>
                <a:cs typeface="+mn-cs"/>
              </a:defRPr>
            </a:lvl2pPr>
            <a:lvl3pPr marL="238054"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250">
                      <a:schemeClr val="tx1"/>
                    </a:gs>
                    <a:gs pos="100000">
                      <a:schemeClr val="tx1"/>
                    </a:gs>
                  </a:gsLst>
                  <a:lin ang="5400000" scaled="0"/>
                </a:gradFill>
                <a:latin typeface="+mn-lt"/>
                <a:ea typeface="+mn-ea"/>
                <a:cs typeface="+mn-cs"/>
              </a:defRPr>
            </a:lvl3pPr>
            <a:lvl4pPr marL="469629"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1800" kern="1200" spc="-51" baseline="0" dirty="0" smtClean="0">
                <a:gradFill>
                  <a:gsLst>
                    <a:gs pos="1250">
                      <a:schemeClr val="tx1"/>
                    </a:gs>
                    <a:gs pos="100000">
                      <a:schemeClr val="tx1"/>
                    </a:gs>
                  </a:gsLst>
                  <a:lin ang="5400000" scaled="0"/>
                </a:gradFill>
                <a:latin typeface="+mn-lt"/>
                <a:ea typeface="+mn-ea"/>
                <a:cs typeface="+mn-cs"/>
              </a:defRPr>
            </a:lvl4pPr>
            <a:lvl5pPr marL="701204"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1800" kern="1200" spc="-51" baseline="0" dirty="0">
                <a:gradFill>
                  <a:gsLst>
                    <a:gs pos="1250">
                      <a:schemeClr val="tx1"/>
                    </a:gs>
                    <a:gs pos="100000">
                      <a:schemeClr val="tx1"/>
                    </a:gs>
                  </a:gsLst>
                  <a:lin ang="5400000" scaled="0"/>
                </a:gradFill>
                <a:latin typeface="+mn-lt"/>
                <a:ea typeface="+mn-ea"/>
                <a:cs typeface="+mn-cs"/>
              </a:defRPr>
            </a:lvl5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2045549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5798111"/>
      </p:ext>
    </p:extLst>
  </p:cSld>
  <p:clrMapOvr>
    <a:masterClrMapping/>
  </p:clrMapOvr>
  <p:transition xmlns:p14="http://schemas.microsoft.com/office/powerpoint/2010/mai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90841522"/>
      </p:ext>
    </p:extLst>
  </p:cSld>
  <p:clrMapOvr>
    <a:masterClrMapping/>
  </p:clrMapOvr>
  <p:transition xmlns:p14="http://schemas.microsoft.com/office/powerpoint/2010/mai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88647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70692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Accent Colo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30457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nk Accent Color 3">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35327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0624340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_Black Notes slide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2032221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1">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3040063"/>
            <a:ext cx="11378776" cy="1195712"/>
          </a:xfrm>
        </p:spPr>
        <p:txBody>
          <a:bodyPr anchor="b" anchorCtr="0">
            <a:spAutoFit/>
          </a:bodyPr>
          <a:lstStyle>
            <a:lvl1pPr>
              <a:defRPr sz="7200" spc="-153" baseline="0">
                <a:gradFill>
                  <a:gsLst>
                    <a:gs pos="25833">
                      <a:schemeClr val="tx1"/>
                    </a:gs>
                    <a:gs pos="36000">
                      <a:schemeClr val="tx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274638" y="4868863"/>
            <a:ext cx="11378776" cy="738664"/>
          </a:xfrm>
        </p:spPr>
        <p:txBody>
          <a:bodyPr>
            <a:spAutoFit/>
          </a:bodyPr>
          <a:lstStyle>
            <a:lvl1pPr marL="0" indent="0">
              <a:spcBef>
                <a:spcPts val="0"/>
              </a:spcBef>
              <a:buNone/>
              <a:defRPr sz="3200" spc="-71" baseline="0">
                <a:gradFill>
                  <a:gsLst>
                    <a:gs pos="25833">
                      <a:schemeClr val="tx1"/>
                    </a:gs>
                    <a:gs pos="36000">
                      <a:schemeClr val="tx1"/>
                    </a:gs>
                  </a:gsLst>
                  <a:lin ang="5400000" scaled="0"/>
                </a:gradFill>
                <a:latin typeface="+mj-lt"/>
              </a:defRPr>
            </a:lvl1pPr>
          </a:lstStyle>
          <a:p>
            <a:pPr lvl="0"/>
            <a:r>
              <a:rPr lang="en-US" dirty="0" smtClean="0"/>
              <a:t>Speaker title</a:t>
            </a:r>
            <a:endParaRPr lang="en-US" dirty="0"/>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2">
    <p:bg>
      <p:bgRef idx="1001">
        <a:schemeClr val="bg2"/>
      </p:bgRef>
    </p:bg>
    <p:spTree>
      <p:nvGrpSpPr>
        <p:cNvPr id="1" name=""/>
        <p:cNvGrpSpPr/>
        <p:nvPr/>
      </p:nvGrpSpPr>
      <p:grpSpPr>
        <a:xfrm>
          <a:off x="0" y="0"/>
          <a:ext cx="0" cy="0"/>
          <a:chOff x="0" y="0"/>
          <a:chExt cx="0" cy="0"/>
        </a:xfrm>
      </p:grpSpPr>
      <p:sp>
        <p:nvSpPr>
          <p:cNvPr id="8" name="Freeform 6"/>
          <p:cNvSpPr>
            <a:spLocks noChangeAspect="1" noEditPoints="1"/>
          </p:cNvSpPr>
          <p:nvPr userDrawn="1"/>
        </p:nvSpPr>
        <p:spPr bwMode="auto">
          <a:xfrm>
            <a:off x="635" y="0"/>
            <a:ext cx="12435840" cy="6998100"/>
          </a:xfrm>
          <a:custGeom>
            <a:avLst/>
            <a:gdLst>
              <a:gd name="T0" fmla="*/ 0 w 3917"/>
              <a:gd name="T1" fmla="*/ 0 h 2204"/>
              <a:gd name="T2" fmla="*/ 0 w 3917"/>
              <a:gd name="T3" fmla="*/ 2204 h 2204"/>
              <a:gd name="T4" fmla="*/ 3917 w 3917"/>
              <a:gd name="T5" fmla="*/ 2204 h 2204"/>
              <a:gd name="T6" fmla="*/ 3917 w 3917"/>
              <a:gd name="T7" fmla="*/ 0 h 2204"/>
              <a:gd name="T8" fmla="*/ 0 w 3917"/>
              <a:gd name="T9" fmla="*/ 0 h 2204"/>
              <a:gd name="T10" fmla="*/ 1698 w 3917"/>
              <a:gd name="T11" fmla="*/ 1674 h 2204"/>
              <a:gd name="T12" fmla="*/ 87 w 3917"/>
              <a:gd name="T13" fmla="*/ 1907 h 2204"/>
              <a:gd name="T14" fmla="*/ 88 w 3917"/>
              <a:gd name="T15" fmla="*/ 297 h 2204"/>
              <a:gd name="T16" fmla="*/ 1698 w 3917"/>
              <a:gd name="T17" fmla="*/ 518 h 2204"/>
              <a:gd name="T18" fmla="*/ 1698 w 3917"/>
              <a:gd name="T19" fmla="*/ 1674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17" h="2204">
                <a:moveTo>
                  <a:pt x="0" y="0"/>
                </a:moveTo>
                <a:cubicBezTo>
                  <a:pt x="0" y="2204"/>
                  <a:pt x="0" y="2204"/>
                  <a:pt x="0" y="2204"/>
                </a:cubicBezTo>
                <a:cubicBezTo>
                  <a:pt x="3917" y="2204"/>
                  <a:pt x="3917" y="2204"/>
                  <a:pt x="3917" y="2204"/>
                </a:cubicBezTo>
                <a:cubicBezTo>
                  <a:pt x="3917" y="0"/>
                  <a:pt x="3917" y="0"/>
                  <a:pt x="3917" y="0"/>
                </a:cubicBezTo>
                <a:lnTo>
                  <a:pt x="0" y="0"/>
                </a:lnTo>
                <a:close/>
                <a:moveTo>
                  <a:pt x="1698" y="1674"/>
                </a:moveTo>
                <a:cubicBezTo>
                  <a:pt x="87" y="1907"/>
                  <a:pt x="87" y="1907"/>
                  <a:pt x="87" y="1907"/>
                </a:cubicBezTo>
                <a:cubicBezTo>
                  <a:pt x="89" y="1376"/>
                  <a:pt x="86" y="828"/>
                  <a:pt x="88" y="297"/>
                </a:cubicBezTo>
                <a:cubicBezTo>
                  <a:pt x="1698" y="518"/>
                  <a:pt x="1698" y="518"/>
                  <a:pt x="1698" y="518"/>
                </a:cubicBezTo>
                <a:cubicBezTo>
                  <a:pt x="1700" y="902"/>
                  <a:pt x="1696" y="1291"/>
                  <a:pt x="1698" y="1674"/>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EFEFEF"/>
              </a:solidFill>
            </a:endParaRPr>
          </a:p>
        </p:txBody>
      </p:sp>
      <p:sp>
        <p:nvSpPr>
          <p:cNvPr id="2" name="Title 1"/>
          <p:cNvSpPr>
            <a:spLocks noGrp="1"/>
          </p:cNvSpPr>
          <p:nvPr>
            <p:ph type="title" hasCustomPrompt="1"/>
          </p:nvPr>
        </p:nvSpPr>
        <p:spPr>
          <a:xfrm>
            <a:off x="5761038" y="1211263"/>
            <a:ext cx="6400800" cy="2179058"/>
          </a:xfrm>
        </p:spPr>
        <p:txBody>
          <a:bodyPr wrap="square" anchor="t" anchorCtr="0">
            <a:spAutoFit/>
          </a:bodyPr>
          <a:lstStyle>
            <a:lvl1pPr>
              <a:defRPr sz="7200" spc="-153" baseline="0">
                <a:gradFill>
                  <a:gsLst>
                    <a:gs pos="22083">
                      <a:schemeClr val="tx1"/>
                    </a:gs>
                    <a:gs pos="42000">
                      <a:schemeClr val="tx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761038" y="3954463"/>
            <a:ext cx="6400800" cy="738664"/>
          </a:xfrm>
        </p:spPr>
        <p:txBody>
          <a:bodyPr wrap="square">
            <a:spAutoFit/>
          </a:bodyPr>
          <a:lstStyle>
            <a:lvl1pPr marL="0" indent="0">
              <a:spcBef>
                <a:spcPts val="0"/>
              </a:spcBef>
              <a:buNone/>
              <a:defRPr sz="3200" spc="-71" baseline="0">
                <a:gradFill>
                  <a:gsLst>
                    <a:gs pos="22083">
                      <a:schemeClr val="tx1"/>
                    </a:gs>
                    <a:gs pos="42000">
                      <a:schemeClr val="tx1"/>
                    </a:gs>
                  </a:gsLst>
                  <a:lin ang="5400000" scaled="0"/>
                </a:gradFill>
                <a:latin typeface="+mj-lt"/>
              </a:defRPr>
            </a:lvl1pPr>
          </a:lstStyle>
          <a:p>
            <a:pPr lvl="0"/>
            <a:r>
              <a:rPr lang="en-US" dirty="0" smtClean="0"/>
              <a:t>Speaker title</a:t>
            </a:r>
            <a:endParaRPr lang="en-US" dirty="0"/>
          </a:p>
        </p:txBody>
      </p:sp>
      <p:sp>
        <p:nvSpPr>
          <p:cNvPr id="17" name="Freeform 5"/>
          <p:cNvSpPr>
            <a:spLocks noEditPoints="1"/>
          </p:cNvSpPr>
          <p:nvPr userDrawn="1"/>
        </p:nvSpPr>
        <p:spPr bwMode="black">
          <a:xfrm>
            <a:off x="1736983" y="1601473"/>
            <a:ext cx="3062160" cy="4715189"/>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tx1"/>
          </a:solidFill>
          <a:ln w="10795" cap="flat" cmpd="sng" algn="ctr">
            <a:noFill/>
            <a:prstDash val="solid"/>
            <a:headEnd type="none" w="med" len="med"/>
            <a:tailEnd type="none" w="med" len="med"/>
          </a:ln>
          <a:effectLs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000" kern="0" spc="-50" smtClean="0">
              <a:gradFill>
                <a:gsLst>
                  <a:gs pos="1250">
                    <a:srgbClr val="EFEFEF"/>
                  </a:gs>
                  <a:gs pos="10417">
                    <a:srgbClr val="EFEFEF"/>
                  </a:gs>
                </a:gsLst>
                <a:lin ang="5400000" scaled="0"/>
              </a:gradFill>
            </a:endParaRPr>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pos="17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2082"/>
            <a:ext cx="11375536" cy="946413"/>
          </a:xfrm>
        </p:spPr>
        <p:txBody>
          <a:bodyPr/>
          <a:lstStyle>
            <a:lvl1pPr>
              <a:defRPr>
                <a:solidFill>
                  <a:srgbClr val="00188F"/>
                </a:solidFill>
              </a:defRPr>
            </a:lvl1p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274638" y="1211263"/>
            <a:ext cx="5486400" cy="2689967"/>
          </a:xfrm>
        </p:spPr>
        <p:txBody>
          <a:bodyPr>
            <a:spAutoFit/>
          </a:bodyPr>
          <a:lstStyle>
            <a:lvl1pPr marL="0" indent="0">
              <a:spcBef>
                <a:spcPts val="1224"/>
              </a:spcBef>
              <a:buNone/>
              <a:defRPr sz="4000">
                <a:gradFill>
                  <a:gsLst>
                    <a:gs pos="1000">
                      <a:schemeClr val="tx1"/>
                    </a:gs>
                    <a:gs pos="98000">
                      <a:schemeClr val="tx1"/>
                    </a:gs>
                  </a:gsLst>
                  <a:lin ang="5400000" scaled="0"/>
                </a:gradFill>
                <a:latin typeface="+mj-lt"/>
              </a:defRPr>
            </a:lvl1pPr>
            <a:lvl2pPr marL="0" indent="0">
              <a:buNone/>
              <a:defRPr sz="2000" spc="-51" baseline="0">
                <a:gradFill>
                  <a:gsLst>
                    <a:gs pos="1000">
                      <a:schemeClr val="tx1"/>
                    </a:gs>
                    <a:gs pos="98000">
                      <a:schemeClr val="tx1"/>
                    </a:gs>
                  </a:gsLst>
                  <a:lin ang="5400000" scaled="0"/>
                </a:gradFill>
              </a:defRPr>
            </a:lvl2pPr>
            <a:lvl3pPr marL="238054" indent="0">
              <a:buNone/>
              <a:defRPr sz="2000" spc="-51" baseline="0">
                <a:gradFill>
                  <a:gsLst>
                    <a:gs pos="1000">
                      <a:schemeClr val="tx1"/>
                    </a:gs>
                    <a:gs pos="98000">
                      <a:schemeClr val="tx1"/>
                    </a:gs>
                  </a:gsLst>
                  <a:lin ang="5400000" scaled="0"/>
                </a:gradFill>
              </a:defRPr>
            </a:lvl3pPr>
            <a:lvl4pPr marL="466390" indent="0">
              <a:buNone/>
              <a:defRPr sz="1800" spc="-51" baseline="0">
                <a:gradFill>
                  <a:gsLst>
                    <a:gs pos="1000">
                      <a:schemeClr val="tx1"/>
                    </a:gs>
                    <a:gs pos="98000">
                      <a:schemeClr val="tx1"/>
                    </a:gs>
                  </a:gsLst>
                  <a:lin ang="5400000" scaled="0"/>
                </a:gradFill>
              </a:defRPr>
            </a:lvl4pPr>
            <a:lvl5pPr marL="707682" indent="0">
              <a:buNone/>
              <a:defRPr sz="1800" spc="-51" baseline="0">
                <a:gradFill>
                  <a:gsLst>
                    <a:gs pos="1000">
                      <a:schemeClr val="tx1"/>
                    </a:gs>
                    <a:gs pos="98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5761038" y="1211263"/>
            <a:ext cx="5504574" cy="2689967"/>
          </a:xfrm>
        </p:spPr>
        <p:txBody>
          <a:bodyPr>
            <a:spAutoFit/>
          </a:bodyPr>
          <a:lstStyle>
            <a:lvl1pPr marL="0" indent="0">
              <a:spcBef>
                <a:spcPts val="1224"/>
              </a:spcBef>
              <a:buNone/>
              <a:defRPr lang="en-US" sz="4000" kern="1200" spc="-71" baseline="0" dirty="0" smtClean="0">
                <a:gradFill>
                  <a:gsLst>
                    <a:gs pos="1000">
                      <a:schemeClr val="tx1"/>
                    </a:gs>
                    <a:gs pos="98000">
                      <a:schemeClr val="tx1"/>
                    </a:gs>
                  </a:gsLst>
                  <a:lin ang="5400000" scaled="0"/>
                </a:gradFill>
                <a:latin typeface="+mj-lt"/>
                <a:ea typeface="+mn-ea"/>
                <a:cs typeface="+mn-cs"/>
              </a:defRPr>
            </a:lvl1pPr>
            <a:lvl2pPr marL="3239"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000">
                      <a:schemeClr val="tx1"/>
                    </a:gs>
                    <a:gs pos="98000">
                      <a:schemeClr val="tx1"/>
                    </a:gs>
                  </a:gsLst>
                  <a:lin ang="5400000" scaled="0"/>
                </a:gradFill>
                <a:latin typeface="+mn-lt"/>
                <a:ea typeface="+mn-ea"/>
                <a:cs typeface="+mn-cs"/>
              </a:defRPr>
            </a:lvl2pPr>
            <a:lvl3pPr marL="238054"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000">
                      <a:schemeClr val="tx1"/>
                    </a:gs>
                    <a:gs pos="98000">
                      <a:schemeClr val="tx1"/>
                    </a:gs>
                  </a:gsLst>
                  <a:lin ang="5400000" scaled="0"/>
                </a:gradFill>
                <a:latin typeface="+mn-lt"/>
                <a:ea typeface="+mn-ea"/>
                <a:cs typeface="+mn-cs"/>
              </a:defRPr>
            </a:lvl3pPr>
            <a:lvl4pPr marL="469629"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1800" kern="1200" spc="-51" baseline="0" dirty="0" smtClean="0">
                <a:gradFill>
                  <a:gsLst>
                    <a:gs pos="1000">
                      <a:schemeClr val="tx1"/>
                    </a:gs>
                    <a:gs pos="98000">
                      <a:schemeClr val="tx1"/>
                    </a:gs>
                  </a:gsLst>
                  <a:lin ang="5400000" scaled="0"/>
                </a:gradFill>
                <a:latin typeface="+mn-lt"/>
                <a:ea typeface="+mn-ea"/>
                <a:cs typeface="+mn-cs"/>
              </a:defRPr>
            </a:lvl4pPr>
            <a:lvl5pPr marL="701204"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1800" kern="1200" spc="-51" baseline="0" dirty="0">
                <a:gradFill>
                  <a:gsLst>
                    <a:gs pos="1000">
                      <a:schemeClr val="tx1"/>
                    </a:gs>
                    <a:gs pos="98000">
                      <a:schemeClr val="tx1"/>
                    </a:gs>
                  </a:gsLst>
                  <a:lin ang="5400000" scaled="0"/>
                </a:gradFill>
                <a:latin typeface="+mn-lt"/>
                <a:ea typeface="+mn-ea"/>
                <a:cs typeface="+mn-cs"/>
              </a:defRPr>
            </a:lvl5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1606961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3040599"/>
            <a:ext cx="11378776" cy="1195712"/>
          </a:xfrm>
        </p:spPr>
        <p:txBody>
          <a:bodyPr anchor="b" anchorCtr="0">
            <a:spAutoFit/>
          </a:bodyPr>
          <a:lstStyle>
            <a:lvl1pPr>
              <a:defRPr sz="7200" spc="-153" baseline="0">
                <a:gradFill>
                  <a:gsLst>
                    <a:gs pos="1250">
                      <a:schemeClr val="accent1"/>
                    </a:gs>
                    <a:gs pos="100000">
                      <a:schemeClr val="accent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274637" y="4868863"/>
            <a:ext cx="11378776" cy="738664"/>
          </a:xfrm>
        </p:spPr>
        <p:txBody>
          <a:bodyPr>
            <a:spAutoFit/>
          </a:bodyPr>
          <a:lstStyle>
            <a:lvl1pPr marL="0" indent="0">
              <a:spcBef>
                <a:spcPts val="0"/>
              </a:spcBef>
              <a:buNone/>
              <a:defRPr sz="3200" spc="-71" baseline="0">
                <a:gradFill>
                  <a:gsLst>
                    <a:gs pos="1250">
                      <a:schemeClr val="accent1"/>
                    </a:gs>
                    <a:gs pos="100000">
                      <a:schemeClr val="accent1"/>
                    </a:gs>
                  </a:gsLst>
                  <a:lin ang="5400000" scaled="0"/>
                </a:gradFill>
                <a:latin typeface="+mj-lt"/>
              </a:defRPr>
            </a:lvl1pPr>
          </a:lstStyle>
          <a:p>
            <a:pPr lvl="0"/>
            <a:r>
              <a:rPr lang="en-US" dirty="0" smtClean="0"/>
              <a:t>Speaker title</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2082"/>
            <a:ext cx="11375536" cy="932563"/>
          </a:xfrm>
        </p:spPr>
        <p:txBody>
          <a:bodyPr>
            <a:spAutoFit/>
          </a:bodyPr>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274638" y="1211263"/>
            <a:ext cx="11375536" cy="2237536"/>
          </a:xfrm>
          <a:prstGeom prst="rect">
            <a:avLst/>
          </a:prstGeom>
        </p:spPr>
        <p:txBody>
          <a:bodyPr>
            <a:spAutoFit/>
          </a:bodyPr>
          <a:lstStyle>
            <a:lvl1pPr marL="289875" indent="-289875">
              <a:buFont typeface="Wingdings" pitchFamily="2" charset="2"/>
              <a:buChar char=""/>
              <a:defRPr sz="4000"/>
            </a:lvl1pPr>
            <a:lvl2pPr marL="527927" indent="-238054">
              <a:buFont typeface="Wingdings" pitchFamily="2" charset="2"/>
              <a:buChar char=""/>
              <a:defRPr sz="2400" spc="-51" baseline="0">
                <a:latin typeface="+mn-lt"/>
              </a:defRPr>
            </a:lvl2pPr>
            <a:lvl3pPr marL="756264" indent="-228337">
              <a:buFont typeface="Wingdings" pitchFamily="2" charset="2"/>
              <a:buChar char=""/>
              <a:tabLst/>
              <a:defRPr sz="2000" spc="-51" baseline="0">
                <a:latin typeface="+mn-lt"/>
              </a:defRPr>
            </a:lvl3pPr>
            <a:lvl4pPr marL="932779" indent="-176516">
              <a:buFont typeface="Wingdings" pitchFamily="2" charset="2"/>
              <a:buChar char=""/>
              <a:defRPr sz="1800" spc="-51" baseline="0">
                <a:latin typeface="+mn-lt"/>
              </a:defRPr>
            </a:lvl4pPr>
            <a:lvl5pPr marL="1109296" indent="-176516">
              <a:buFont typeface="Wingdings" pitchFamily="2" charset="2"/>
              <a:buChar char=""/>
              <a:tabLst/>
              <a:defRPr sz="1800" spc="-51" baseline="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74638" y="1211263"/>
            <a:ext cx="11375536" cy="2135969"/>
          </a:xfrm>
          <a:prstGeom prst="rect">
            <a:avLst/>
          </a:prstGeom>
        </p:spPr>
        <p:txBody>
          <a:bodyPr>
            <a:spAutoFit/>
          </a:bodyPr>
          <a:lstStyle>
            <a:lvl1pPr marL="0" indent="0">
              <a:spcBef>
                <a:spcPts val="2448"/>
              </a:spcBef>
              <a:buNone/>
              <a:defRPr sz="4000">
                <a:gradFill>
                  <a:gsLst>
                    <a:gs pos="100000">
                      <a:schemeClr val="tx2"/>
                    </a:gs>
                    <a:gs pos="0">
                      <a:schemeClr val="tx2"/>
                    </a:gs>
                  </a:gsLst>
                  <a:lin ang="5400000" scaled="0"/>
                </a:gradFill>
                <a:latin typeface="+mj-lt"/>
              </a:defRPr>
            </a:lvl1pPr>
            <a:lvl2pPr marL="0" indent="0">
              <a:buNone/>
              <a:defRPr sz="2000" spc="-51" baseline="0">
                <a:gradFill>
                  <a:gsLst>
                    <a:gs pos="100000">
                      <a:schemeClr val="tx1"/>
                    </a:gs>
                    <a:gs pos="6000">
                      <a:schemeClr val="tx1"/>
                    </a:gs>
                  </a:gsLst>
                  <a:lin ang="5400000" scaled="0"/>
                </a:gradFill>
              </a:defRPr>
            </a:lvl2pPr>
            <a:lvl3pPr marL="236434" indent="0">
              <a:buNone/>
              <a:defRPr sz="2000" spc="-51" baseline="0">
                <a:gradFill>
                  <a:gsLst>
                    <a:gs pos="100000">
                      <a:schemeClr val="tx1"/>
                    </a:gs>
                    <a:gs pos="6000">
                      <a:schemeClr val="tx1"/>
                    </a:gs>
                  </a:gsLst>
                  <a:lin ang="5400000" scaled="0"/>
                </a:gradFill>
              </a:defRPr>
            </a:lvl3pPr>
            <a:lvl4pPr marL="466390" indent="0">
              <a:buNone/>
              <a:defRPr sz="1800" spc="-51" baseline="0">
                <a:gradFill>
                  <a:gsLst>
                    <a:gs pos="100000">
                      <a:schemeClr val="tx1"/>
                    </a:gs>
                    <a:gs pos="6000">
                      <a:schemeClr val="tx1"/>
                    </a:gs>
                  </a:gsLst>
                  <a:lin ang="5400000" scaled="0"/>
                </a:gradFill>
              </a:defRPr>
            </a:lvl4pPr>
            <a:lvl5pPr marL="707682" indent="0">
              <a:buNone/>
              <a:defRPr sz="1800" spc="-51" baseline="0">
                <a:gradFill>
                  <a:gsLst>
                    <a:gs pos="100000">
                      <a:schemeClr val="tx1"/>
                    </a:gs>
                    <a:gs pos="6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a:xfrm>
            <a:off x="274638" y="292082"/>
            <a:ext cx="11375536" cy="946413"/>
          </a:xfrm>
        </p:spPr>
        <p:txBody>
          <a:bodyPr>
            <a:spAutoFit/>
          </a:bodyPr>
          <a:lstStyle/>
          <a:p>
            <a:r>
              <a:rPr lang="en-US" dirty="0" smtClean="0"/>
              <a:t>Click to edit master title style</a:t>
            </a:r>
            <a:endParaRPr lang="en-US" dirty="0"/>
          </a:p>
        </p:txBody>
      </p:sp>
    </p:spTree>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74638" y="1211263"/>
            <a:ext cx="11375536" cy="2135969"/>
          </a:xfrm>
          <a:prstGeom prst="rect">
            <a:avLst/>
          </a:prstGeom>
        </p:spPr>
        <p:txBody>
          <a:bodyPr>
            <a:spAutoFit/>
          </a:bodyPr>
          <a:lstStyle>
            <a:lvl1pPr marL="0" indent="0">
              <a:spcBef>
                <a:spcPts val="2448"/>
              </a:spcBef>
              <a:buNone/>
              <a:defRPr sz="4000">
                <a:gradFill>
                  <a:gsLst>
                    <a:gs pos="100000">
                      <a:schemeClr val="tx1"/>
                    </a:gs>
                    <a:gs pos="0">
                      <a:schemeClr val="tx1"/>
                    </a:gs>
                  </a:gsLst>
                  <a:lin ang="5400000" scaled="0"/>
                </a:gradFill>
                <a:latin typeface="+mj-lt"/>
              </a:defRPr>
            </a:lvl1pPr>
            <a:lvl2pPr marL="0" indent="0">
              <a:buNone/>
              <a:defRPr sz="2000" spc="-51" baseline="0">
                <a:gradFill>
                  <a:gsLst>
                    <a:gs pos="100000">
                      <a:schemeClr val="tx1"/>
                    </a:gs>
                    <a:gs pos="0">
                      <a:schemeClr val="tx1"/>
                    </a:gs>
                  </a:gsLst>
                  <a:lin ang="5400000" scaled="0"/>
                </a:gradFill>
              </a:defRPr>
            </a:lvl2pPr>
            <a:lvl3pPr marL="236434" indent="0">
              <a:buNone/>
              <a:defRPr sz="2000" spc="-51" baseline="0">
                <a:gradFill>
                  <a:gsLst>
                    <a:gs pos="100000">
                      <a:schemeClr val="tx1"/>
                    </a:gs>
                    <a:gs pos="0">
                      <a:schemeClr val="tx1"/>
                    </a:gs>
                  </a:gsLst>
                  <a:lin ang="5400000" scaled="0"/>
                </a:gradFill>
              </a:defRPr>
            </a:lvl3pPr>
            <a:lvl4pPr marL="466390" indent="0">
              <a:buNone/>
              <a:defRPr sz="1800" spc="-51" baseline="0">
                <a:gradFill>
                  <a:gsLst>
                    <a:gs pos="100000">
                      <a:schemeClr val="tx1"/>
                    </a:gs>
                    <a:gs pos="0">
                      <a:schemeClr val="tx1"/>
                    </a:gs>
                  </a:gsLst>
                  <a:lin ang="5400000" scaled="0"/>
                </a:gradFill>
              </a:defRPr>
            </a:lvl4pPr>
            <a:lvl5pPr marL="707682" indent="0">
              <a:buNone/>
              <a:defRPr sz="1800" spc="-51" baseline="0">
                <a:gradFill>
                  <a:gsLst>
                    <a:gs pos="100000">
                      <a:schemeClr val="tx1"/>
                    </a:gs>
                    <a:gs pos="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2082"/>
            <a:ext cx="11375536" cy="946413"/>
          </a:xfrm>
        </p:spPr>
        <p:txBody>
          <a:body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274638" y="1211263"/>
            <a:ext cx="5477313" cy="2757678"/>
          </a:xfrm>
        </p:spPr>
        <p:txBody>
          <a:bodyPr wrap="square">
            <a:spAutoFit/>
          </a:bodyPr>
          <a:lstStyle>
            <a:lvl1pPr marL="297971" indent="-297971">
              <a:spcBef>
                <a:spcPts val="1224"/>
              </a:spcBef>
              <a:buClr>
                <a:schemeClr val="tx1"/>
              </a:buClr>
              <a:buFont typeface="Wingdings" pitchFamily="2" charset="2"/>
              <a:buChar char=""/>
              <a:defRPr/>
            </a:lvl1pPr>
            <a:lvl2pPr marL="531166" indent="-233195">
              <a:defRPr sz="2400" spc="-51" baseline="0"/>
            </a:lvl2pPr>
            <a:lvl3pPr marL="699585" indent="-168419">
              <a:tabLst/>
              <a:defRPr sz="2000" spc="-51" baseline="0"/>
            </a:lvl3pPr>
            <a:lvl4pPr marL="880958" indent="-181374">
              <a:defRPr sz="1800" spc="-51" baseline="0"/>
            </a:lvl4pPr>
            <a:lvl5pPr marL="1049377" indent="-168419">
              <a:tabLst/>
              <a:defRPr sz="1800" spc="-51"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hasCustomPrompt="1"/>
          </p:nvPr>
        </p:nvSpPr>
        <p:spPr>
          <a:xfrm>
            <a:off x="5751951" y="1211263"/>
            <a:ext cx="5495487" cy="2757678"/>
          </a:xfrm>
        </p:spPr>
        <p:txBody>
          <a:bodyPr wrap="square">
            <a:spAutoFit/>
          </a:bodyPr>
          <a:lstStyle>
            <a:lvl1pPr marL="346553" indent="-346553">
              <a:spcBef>
                <a:spcPts val="1224"/>
              </a:spcBef>
              <a:buFont typeface="Wingdings" pitchFamily="2" charset="2"/>
              <a:buChar char=""/>
              <a:defRPr lang="en-US" sz="4000" kern="1200" spc="-71" baseline="0" dirty="0" smtClean="0">
                <a:gradFill>
                  <a:gsLst>
                    <a:gs pos="1250">
                      <a:schemeClr val="tx1"/>
                    </a:gs>
                    <a:gs pos="100000">
                      <a:schemeClr val="tx1"/>
                    </a:gs>
                  </a:gsLst>
                  <a:lin ang="5400000" scaled="0"/>
                </a:gradFill>
                <a:latin typeface="+mj-lt"/>
                <a:ea typeface="+mn-ea"/>
                <a:cs typeface="+mn-cs"/>
              </a:defRPr>
            </a:lvl1pPr>
            <a:lvl2pPr marL="647764" indent="-349792">
              <a:defRPr lang="en-US" sz="2400" kern="1200" spc="-51" baseline="0" dirty="0" smtClean="0">
                <a:gradFill>
                  <a:gsLst>
                    <a:gs pos="1250">
                      <a:schemeClr val="tx1"/>
                    </a:gs>
                    <a:gs pos="100000">
                      <a:schemeClr val="tx1"/>
                    </a:gs>
                  </a:gsLst>
                  <a:lin ang="5400000" scaled="0"/>
                </a:gradFill>
                <a:latin typeface="+mn-lt"/>
                <a:ea typeface="+mn-ea"/>
                <a:cs typeface="+mn-cs"/>
              </a:defRPr>
            </a:lvl2pPr>
            <a:lvl3pPr marL="880958" indent="-349792">
              <a:defRPr lang="en-US" sz="2000" kern="1200" spc="-51" baseline="0" dirty="0" smtClean="0">
                <a:gradFill>
                  <a:gsLst>
                    <a:gs pos="1250">
                      <a:schemeClr val="tx1"/>
                    </a:gs>
                    <a:gs pos="100000">
                      <a:schemeClr val="tx1"/>
                    </a:gs>
                  </a:gsLst>
                  <a:lin ang="5400000" scaled="0"/>
                </a:gradFill>
                <a:latin typeface="+mn-lt"/>
                <a:ea typeface="+mn-ea"/>
                <a:cs typeface="+mn-cs"/>
              </a:defRPr>
            </a:lvl3pPr>
            <a:lvl4pPr marL="1049377" indent="-349792">
              <a:defRPr lang="en-US" sz="1800" kern="1200" spc="-51" baseline="0" dirty="0" smtClean="0">
                <a:gradFill>
                  <a:gsLst>
                    <a:gs pos="1250">
                      <a:schemeClr val="tx1"/>
                    </a:gs>
                    <a:gs pos="100000">
                      <a:schemeClr val="tx1"/>
                    </a:gs>
                  </a:gsLst>
                  <a:lin ang="5400000" scaled="0"/>
                </a:gradFill>
                <a:latin typeface="+mn-lt"/>
                <a:ea typeface="+mn-ea"/>
                <a:cs typeface="+mn-cs"/>
              </a:defRPr>
            </a:lvl4pPr>
            <a:lvl5pPr marL="1230751" indent="-349792">
              <a:defRPr lang="en-US" sz="1800" kern="1200" spc="-51" baseline="0" dirty="0">
                <a:gradFill>
                  <a:gsLst>
                    <a:gs pos="1250">
                      <a:schemeClr val="tx1"/>
                    </a:gs>
                    <a:gs pos="100000">
                      <a:schemeClr val="tx1"/>
                    </a:gs>
                  </a:gsLst>
                  <a:lin ang="5400000" scaled="0"/>
                </a:gradFill>
                <a:latin typeface="+mn-lt"/>
                <a:ea typeface="+mn-ea"/>
                <a:cs typeface="+mn-cs"/>
              </a:defRPr>
            </a:lvl5pPr>
          </a:lstStyle>
          <a:p>
            <a:pPr marL="297971" marR="0" lvl="0" indent="-297971" algn="l" defTabSz="932742"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dirty="0" smtClean="0"/>
              <a:t>Click to edit master text styles</a:t>
            </a:r>
          </a:p>
          <a:p>
            <a:pPr marL="531166" marR="0" lvl="1" indent="-233195" algn="l" defTabSz="932742"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Second level</a:t>
            </a:r>
          </a:p>
          <a:p>
            <a:pPr marL="699585" marR="0" lvl="2" indent="-168419" algn="l" defTabSz="932742"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Third level</a:t>
            </a:r>
          </a:p>
          <a:p>
            <a:pPr marL="880958" marR="0" lvl="3" indent="-181374" algn="l" defTabSz="932742"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Fourth level</a:t>
            </a:r>
          </a:p>
          <a:p>
            <a:pPr marL="1049377" marR="0" lvl="4" indent="-168419" algn="l" defTabSz="932742"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Fifth level</a:t>
            </a:r>
            <a:endParaRPr lang="en-US" dirty="0"/>
          </a:p>
        </p:txBody>
      </p:sp>
    </p:spTree>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2082"/>
            <a:ext cx="11375536" cy="946413"/>
          </a:xfrm>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274638" y="1211263"/>
            <a:ext cx="5486400" cy="2751522"/>
          </a:xfrm>
        </p:spPr>
        <p:txBody>
          <a:bodyPr>
            <a:spAutoFit/>
          </a:bodyPr>
          <a:lstStyle>
            <a:lvl1pPr marL="0" indent="0">
              <a:spcBef>
                <a:spcPts val="1224"/>
              </a:spcBef>
              <a:buNone/>
              <a:defRPr sz="4000">
                <a:gradFill>
                  <a:gsLst>
                    <a:gs pos="100000">
                      <a:schemeClr val="tx2"/>
                    </a:gs>
                    <a:gs pos="0">
                      <a:schemeClr val="tx2"/>
                    </a:gs>
                  </a:gsLst>
                  <a:lin ang="5400000" scaled="0"/>
                </a:gradFill>
                <a:latin typeface="+mj-lt"/>
              </a:defRPr>
            </a:lvl1pPr>
            <a:lvl2pPr marL="0" indent="0">
              <a:buNone/>
              <a:defRPr sz="2000" spc="-51" baseline="0"/>
            </a:lvl2pPr>
            <a:lvl3pPr marL="238054" indent="0">
              <a:buNone/>
              <a:defRPr sz="2000" spc="-51" baseline="0"/>
            </a:lvl3pPr>
            <a:lvl4pPr marL="466390" indent="0">
              <a:buNone/>
              <a:defRPr sz="1800" spc="-51" baseline="0"/>
            </a:lvl4pPr>
            <a:lvl5pPr marL="707682" indent="0">
              <a:buNone/>
              <a:defRPr sz="1800" spc="-51"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5761038" y="1211263"/>
            <a:ext cx="5504574" cy="2757678"/>
          </a:xfrm>
        </p:spPr>
        <p:txBody>
          <a:bodyPr>
            <a:spAutoFit/>
          </a:bodyPr>
          <a:lstStyle>
            <a:lvl1pPr marL="0" indent="0">
              <a:spcBef>
                <a:spcPts val="1224"/>
              </a:spcBef>
              <a:buNone/>
              <a:defRPr lang="en-US" sz="4000" kern="1200" spc="-71" baseline="0" dirty="0" smtClean="0">
                <a:gradFill>
                  <a:gsLst>
                    <a:gs pos="100000">
                      <a:schemeClr val="tx2"/>
                    </a:gs>
                    <a:gs pos="0">
                      <a:schemeClr val="tx2"/>
                    </a:gs>
                  </a:gsLst>
                  <a:lin ang="5400000" scaled="0"/>
                </a:gradFill>
                <a:latin typeface="+mj-lt"/>
                <a:ea typeface="+mn-ea"/>
                <a:cs typeface="+mn-cs"/>
              </a:defRPr>
            </a:lvl1pPr>
            <a:lvl2pPr marL="3239"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250">
                      <a:schemeClr val="tx1"/>
                    </a:gs>
                    <a:gs pos="100000">
                      <a:schemeClr val="tx1"/>
                    </a:gs>
                  </a:gsLst>
                  <a:lin ang="5400000" scaled="0"/>
                </a:gradFill>
                <a:latin typeface="+mn-lt"/>
                <a:ea typeface="+mn-ea"/>
                <a:cs typeface="+mn-cs"/>
              </a:defRPr>
            </a:lvl2pPr>
            <a:lvl3pPr marL="238054"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250">
                      <a:schemeClr val="tx1"/>
                    </a:gs>
                    <a:gs pos="100000">
                      <a:schemeClr val="tx1"/>
                    </a:gs>
                  </a:gsLst>
                  <a:lin ang="5400000" scaled="0"/>
                </a:gradFill>
                <a:latin typeface="+mn-lt"/>
                <a:ea typeface="+mn-ea"/>
                <a:cs typeface="+mn-cs"/>
              </a:defRPr>
            </a:lvl3pPr>
            <a:lvl4pPr marL="469629"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1800" kern="1200" spc="-51" baseline="0" dirty="0" smtClean="0">
                <a:gradFill>
                  <a:gsLst>
                    <a:gs pos="1250">
                      <a:schemeClr val="tx1"/>
                    </a:gs>
                    <a:gs pos="100000">
                      <a:schemeClr val="tx1"/>
                    </a:gs>
                  </a:gsLst>
                  <a:lin ang="5400000" scaled="0"/>
                </a:gradFill>
                <a:latin typeface="+mn-lt"/>
                <a:ea typeface="+mn-ea"/>
                <a:cs typeface="+mn-cs"/>
              </a:defRPr>
            </a:lvl4pPr>
            <a:lvl5pPr marL="701204"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1800" kern="1200" spc="-51" baseline="0" dirty="0">
                <a:gradFill>
                  <a:gsLst>
                    <a:gs pos="1250">
                      <a:schemeClr val="tx1"/>
                    </a:gs>
                    <a:gs pos="100000">
                      <a:schemeClr val="tx1"/>
                    </a:gs>
                  </a:gsLst>
                  <a:lin ang="5400000" scaled="0"/>
                </a:gradFill>
                <a:latin typeface="+mn-lt"/>
                <a:ea typeface="+mn-ea"/>
                <a:cs typeface="+mn-cs"/>
              </a:defRPr>
            </a:lvl5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2082"/>
            <a:ext cx="11375536" cy="946413"/>
          </a:xfrm>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274638" y="1211263"/>
            <a:ext cx="5486400" cy="2689967"/>
          </a:xfrm>
        </p:spPr>
        <p:txBody>
          <a:bodyPr>
            <a:spAutoFit/>
          </a:bodyPr>
          <a:lstStyle>
            <a:lvl1pPr marL="0" indent="0">
              <a:spcBef>
                <a:spcPts val="1224"/>
              </a:spcBef>
              <a:buNone/>
              <a:defRPr sz="4000">
                <a:gradFill>
                  <a:gsLst>
                    <a:gs pos="1000">
                      <a:schemeClr val="tx1"/>
                    </a:gs>
                    <a:gs pos="98000">
                      <a:schemeClr val="tx1"/>
                    </a:gs>
                  </a:gsLst>
                  <a:lin ang="5400000" scaled="0"/>
                </a:gradFill>
                <a:latin typeface="+mj-lt"/>
              </a:defRPr>
            </a:lvl1pPr>
            <a:lvl2pPr marL="0" indent="0">
              <a:buNone/>
              <a:defRPr sz="2000" spc="-51" baseline="0">
                <a:gradFill>
                  <a:gsLst>
                    <a:gs pos="1000">
                      <a:schemeClr val="tx1"/>
                    </a:gs>
                    <a:gs pos="98000">
                      <a:schemeClr val="tx1"/>
                    </a:gs>
                  </a:gsLst>
                  <a:lin ang="5400000" scaled="0"/>
                </a:gradFill>
              </a:defRPr>
            </a:lvl2pPr>
            <a:lvl3pPr marL="238054" indent="0">
              <a:buNone/>
              <a:defRPr sz="2000" spc="-51" baseline="0">
                <a:gradFill>
                  <a:gsLst>
                    <a:gs pos="1000">
                      <a:schemeClr val="tx1"/>
                    </a:gs>
                    <a:gs pos="98000">
                      <a:schemeClr val="tx1"/>
                    </a:gs>
                  </a:gsLst>
                  <a:lin ang="5400000" scaled="0"/>
                </a:gradFill>
              </a:defRPr>
            </a:lvl3pPr>
            <a:lvl4pPr marL="466390" indent="0">
              <a:buNone/>
              <a:defRPr sz="1800" spc="-51" baseline="0">
                <a:gradFill>
                  <a:gsLst>
                    <a:gs pos="1000">
                      <a:schemeClr val="tx1"/>
                    </a:gs>
                    <a:gs pos="98000">
                      <a:schemeClr val="tx1"/>
                    </a:gs>
                  </a:gsLst>
                  <a:lin ang="5400000" scaled="0"/>
                </a:gradFill>
              </a:defRPr>
            </a:lvl4pPr>
            <a:lvl5pPr marL="707682" indent="0">
              <a:buNone/>
              <a:defRPr sz="1800" spc="-51" baseline="0">
                <a:gradFill>
                  <a:gsLst>
                    <a:gs pos="1000">
                      <a:schemeClr val="tx1"/>
                    </a:gs>
                    <a:gs pos="98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5761038" y="1211263"/>
            <a:ext cx="5504574" cy="2689967"/>
          </a:xfrm>
        </p:spPr>
        <p:txBody>
          <a:bodyPr>
            <a:spAutoFit/>
          </a:bodyPr>
          <a:lstStyle>
            <a:lvl1pPr marL="0" indent="0">
              <a:spcBef>
                <a:spcPts val="1224"/>
              </a:spcBef>
              <a:buNone/>
              <a:defRPr lang="en-US" sz="4000" kern="1200" spc="-71" baseline="0" dirty="0" smtClean="0">
                <a:gradFill>
                  <a:gsLst>
                    <a:gs pos="1000">
                      <a:schemeClr val="tx1"/>
                    </a:gs>
                    <a:gs pos="98000">
                      <a:schemeClr val="tx1"/>
                    </a:gs>
                  </a:gsLst>
                  <a:lin ang="5400000" scaled="0"/>
                </a:gradFill>
                <a:latin typeface="+mj-lt"/>
                <a:ea typeface="+mn-ea"/>
                <a:cs typeface="+mn-cs"/>
              </a:defRPr>
            </a:lvl1pPr>
            <a:lvl2pPr marL="3239"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000">
                      <a:schemeClr val="tx1"/>
                    </a:gs>
                    <a:gs pos="98000">
                      <a:schemeClr val="tx1"/>
                    </a:gs>
                  </a:gsLst>
                  <a:lin ang="5400000" scaled="0"/>
                </a:gradFill>
                <a:latin typeface="+mn-lt"/>
                <a:ea typeface="+mn-ea"/>
                <a:cs typeface="+mn-cs"/>
              </a:defRPr>
            </a:lvl2pPr>
            <a:lvl3pPr marL="238054"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000">
                      <a:schemeClr val="tx1"/>
                    </a:gs>
                    <a:gs pos="98000">
                      <a:schemeClr val="tx1"/>
                    </a:gs>
                  </a:gsLst>
                  <a:lin ang="5400000" scaled="0"/>
                </a:gradFill>
                <a:latin typeface="+mn-lt"/>
                <a:ea typeface="+mn-ea"/>
                <a:cs typeface="+mn-cs"/>
              </a:defRPr>
            </a:lvl3pPr>
            <a:lvl4pPr marL="469629"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1800" kern="1200" spc="-51" baseline="0" dirty="0" smtClean="0">
                <a:gradFill>
                  <a:gsLst>
                    <a:gs pos="1000">
                      <a:schemeClr val="tx1"/>
                    </a:gs>
                    <a:gs pos="98000">
                      <a:schemeClr val="tx1"/>
                    </a:gs>
                  </a:gsLst>
                  <a:lin ang="5400000" scaled="0"/>
                </a:gradFill>
                <a:latin typeface="+mn-lt"/>
                <a:ea typeface="+mn-ea"/>
                <a:cs typeface="+mn-cs"/>
              </a:defRPr>
            </a:lvl4pPr>
            <a:lvl5pPr marL="701204"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1800" kern="1200" spc="-51" baseline="0" dirty="0">
                <a:gradFill>
                  <a:gsLst>
                    <a:gs pos="1000">
                      <a:schemeClr val="tx1"/>
                    </a:gs>
                    <a:gs pos="98000">
                      <a:schemeClr val="tx1"/>
                    </a:gs>
                  </a:gsLst>
                  <a:lin ang="5400000" scaled="0"/>
                </a:gradFill>
                <a:latin typeface="+mn-lt"/>
                <a:ea typeface="+mn-ea"/>
                <a:cs typeface="+mn-cs"/>
              </a:defRPr>
            </a:lvl5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defTabSz="932742" rtl="0" eaLnBrk="1" latinLnBrk="0" hangingPunct="1">
              <a:lnSpc>
                <a:spcPct val="90000"/>
              </a:lnSpc>
              <a:spcBef>
                <a:spcPct val="0"/>
              </a:spcBef>
              <a:buNone/>
              <a:defRPr lang="en-US" sz="5400" b="0" kern="1200" cap="none" spc="-102" baseline="0" dirty="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smtClean="0"/>
              <a:t>Click to edit master title style</a:t>
            </a:r>
            <a:endParaRPr lang="en-US" dirty="0"/>
          </a:p>
        </p:txBody>
      </p:sp>
    </p:spTree>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txBox="1">
            <a:spLocks/>
          </p:cNvSpPr>
          <p:nvPr userDrawn="1"/>
        </p:nvSpPr>
        <p:spPr>
          <a:xfrm>
            <a:off x="274638" y="314326"/>
            <a:ext cx="11375536" cy="946413"/>
          </a:xfrm>
          <a:prstGeom prst="rect">
            <a:avLst/>
          </a:prstGeom>
        </p:spPr>
        <p:txBody>
          <a:bodyPr lIns="146304" tIns="91440" rIns="146304" bIns="91440"/>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a:gradFill>
                  <a:gsLst>
                    <a:gs pos="1250">
                      <a:srgbClr val="505050"/>
                    </a:gs>
                    <a:gs pos="100000">
                      <a:srgbClr val="505050"/>
                    </a:gs>
                  </a:gsLst>
                  <a:lin ang="5400000" scaled="0"/>
                </a:gradFill>
              </a:rPr>
              <a:t>Cloud, an ‘evolution’ for IT</a:t>
            </a:r>
          </a:p>
        </p:txBody>
      </p:sp>
    </p:spTree>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9.xml"/><Relationship Id="rId20" Type="http://schemas.openxmlformats.org/officeDocument/2006/relationships/theme" Target="../theme/theme2.xml"/><Relationship Id="rId10" Type="http://schemas.openxmlformats.org/officeDocument/2006/relationships/slideLayout" Target="../slideLayouts/slideLayout30.xml"/><Relationship Id="rId11" Type="http://schemas.openxmlformats.org/officeDocument/2006/relationships/slideLayout" Target="../slideLayouts/slideLayout31.xml"/><Relationship Id="rId12" Type="http://schemas.openxmlformats.org/officeDocument/2006/relationships/slideLayout" Target="../slideLayouts/slideLayout32.xml"/><Relationship Id="rId13" Type="http://schemas.openxmlformats.org/officeDocument/2006/relationships/slideLayout" Target="../slideLayouts/slideLayout33.xml"/><Relationship Id="rId14" Type="http://schemas.openxmlformats.org/officeDocument/2006/relationships/slideLayout" Target="../slideLayouts/slideLayout34.xml"/><Relationship Id="rId15" Type="http://schemas.openxmlformats.org/officeDocument/2006/relationships/slideLayout" Target="../slideLayouts/slideLayout35.xml"/><Relationship Id="rId16" Type="http://schemas.openxmlformats.org/officeDocument/2006/relationships/slideLayout" Target="../slideLayouts/slideLayout36.xml"/><Relationship Id="rId17" Type="http://schemas.openxmlformats.org/officeDocument/2006/relationships/slideLayout" Target="../slideLayouts/slideLayout37.xml"/><Relationship Id="rId18" Type="http://schemas.openxmlformats.org/officeDocument/2006/relationships/slideLayout" Target="../slideLayouts/slideLayout38.xml"/><Relationship Id="rId19" Type="http://schemas.openxmlformats.org/officeDocument/2006/relationships/slideLayout" Target="../slideLayouts/slideLayout39.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50.xml"/><Relationship Id="rId12" Type="http://schemas.openxmlformats.org/officeDocument/2006/relationships/slideLayout" Target="../slideLayouts/slideLayout51.xml"/><Relationship Id="rId13" Type="http://schemas.openxmlformats.org/officeDocument/2006/relationships/slideLayout" Target="../slideLayouts/slideLayout52.xml"/><Relationship Id="rId14" Type="http://schemas.openxmlformats.org/officeDocument/2006/relationships/slideLayout" Target="../slideLayouts/slideLayout53.xml"/><Relationship Id="rId15" Type="http://schemas.openxmlformats.org/officeDocument/2006/relationships/slideLayout" Target="../slideLayouts/slideLayout54.xml"/><Relationship Id="rId16" Type="http://schemas.openxmlformats.org/officeDocument/2006/relationships/slideLayout" Target="../slideLayouts/slideLayout55.xml"/><Relationship Id="rId17" Type="http://schemas.openxmlformats.org/officeDocument/2006/relationships/slideLayout" Target="../slideLayouts/slideLayout56.xml"/><Relationship Id="rId18" Type="http://schemas.openxmlformats.org/officeDocument/2006/relationships/theme" Target="../theme/theme3.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9" Type="http://schemas.openxmlformats.org/officeDocument/2006/relationships/slideLayout" Target="../slideLayouts/slideLayout48.xml"/><Relationship Id="rId10"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65.xml"/><Relationship Id="rId20" Type="http://schemas.openxmlformats.org/officeDocument/2006/relationships/slideLayout" Target="../slideLayouts/slideLayout76.xml"/><Relationship Id="rId21" Type="http://schemas.openxmlformats.org/officeDocument/2006/relationships/slideLayout" Target="../slideLayouts/slideLayout77.xml"/><Relationship Id="rId22" Type="http://schemas.openxmlformats.org/officeDocument/2006/relationships/slideLayout" Target="../slideLayouts/slideLayout78.xml"/><Relationship Id="rId23" Type="http://schemas.openxmlformats.org/officeDocument/2006/relationships/slideLayout" Target="../slideLayouts/slideLayout79.xml"/><Relationship Id="rId24" Type="http://schemas.openxmlformats.org/officeDocument/2006/relationships/slideLayout" Target="../slideLayouts/slideLayout80.xml"/><Relationship Id="rId25" Type="http://schemas.openxmlformats.org/officeDocument/2006/relationships/slideLayout" Target="../slideLayouts/slideLayout81.xml"/><Relationship Id="rId26" Type="http://schemas.openxmlformats.org/officeDocument/2006/relationships/slideLayout" Target="../slideLayouts/slideLayout82.xml"/><Relationship Id="rId27" Type="http://schemas.openxmlformats.org/officeDocument/2006/relationships/slideLayout" Target="../slideLayouts/slideLayout83.xml"/><Relationship Id="rId28" Type="http://schemas.openxmlformats.org/officeDocument/2006/relationships/slideLayout" Target="../slideLayouts/slideLayout84.xml"/><Relationship Id="rId29" Type="http://schemas.openxmlformats.org/officeDocument/2006/relationships/slideLayout" Target="../slideLayouts/slideLayout85.xml"/><Relationship Id="rId30" Type="http://schemas.openxmlformats.org/officeDocument/2006/relationships/slideLayout" Target="../slideLayouts/slideLayout86.xml"/><Relationship Id="rId31" Type="http://schemas.openxmlformats.org/officeDocument/2006/relationships/slideLayout" Target="../slideLayouts/slideLayout87.xml"/><Relationship Id="rId32" Type="http://schemas.openxmlformats.org/officeDocument/2006/relationships/theme" Target="../theme/theme4.xml"/><Relationship Id="rId10" Type="http://schemas.openxmlformats.org/officeDocument/2006/relationships/slideLayout" Target="../slideLayouts/slideLayout66.xml"/><Relationship Id="rId11" Type="http://schemas.openxmlformats.org/officeDocument/2006/relationships/slideLayout" Target="../slideLayouts/slideLayout67.xml"/><Relationship Id="rId12" Type="http://schemas.openxmlformats.org/officeDocument/2006/relationships/slideLayout" Target="../slideLayouts/slideLayout68.xml"/><Relationship Id="rId13" Type="http://schemas.openxmlformats.org/officeDocument/2006/relationships/slideLayout" Target="../slideLayouts/slideLayout69.xml"/><Relationship Id="rId14" Type="http://schemas.openxmlformats.org/officeDocument/2006/relationships/slideLayout" Target="../slideLayouts/slideLayout70.xml"/><Relationship Id="rId15" Type="http://schemas.openxmlformats.org/officeDocument/2006/relationships/slideLayout" Target="../slideLayouts/slideLayout71.xml"/><Relationship Id="rId16" Type="http://schemas.openxmlformats.org/officeDocument/2006/relationships/slideLayout" Target="../slideLayouts/slideLayout72.xml"/><Relationship Id="rId17" Type="http://schemas.openxmlformats.org/officeDocument/2006/relationships/slideLayout" Target="../slideLayouts/slideLayout73.xml"/><Relationship Id="rId18" Type="http://schemas.openxmlformats.org/officeDocument/2006/relationships/slideLayout" Target="../slideLayouts/slideLayout74.xml"/><Relationship Id="rId19" Type="http://schemas.openxmlformats.org/officeDocument/2006/relationships/slideLayout" Target="../slideLayouts/slideLayout75.xml"/><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98.xml"/><Relationship Id="rId12" Type="http://schemas.openxmlformats.org/officeDocument/2006/relationships/slideLayout" Target="../slideLayouts/slideLayout99.xml"/><Relationship Id="rId13" Type="http://schemas.openxmlformats.org/officeDocument/2006/relationships/slideLayout" Target="../slideLayouts/slideLayout100.xml"/><Relationship Id="rId14" Type="http://schemas.openxmlformats.org/officeDocument/2006/relationships/slideLayout" Target="../slideLayouts/slideLayout101.xml"/><Relationship Id="rId15" Type="http://schemas.openxmlformats.org/officeDocument/2006/relationships/slideLayout" Target="../slideLayouts/slideLayout102.xml"/><Relationship Id="rId16" Type="http://schemas.openxmlformats.org/officeDocument/2006/relationships/slideLayout" Target="../slideLayouts/slideLayout103.xml"/><Relationship Id="rId17" Type="http://schemas.openxmlformats.org/officeDocument/2006/relationships/slideLayout" Target="../slideLayouts/slideLayout104.xml"/><Relationship Id="rId18" Type="http://schemas.openxmlformats.org/officeDocument/2006/relationships/theme" Target="../theme/theme5.xml"/><Relationship Id="rId1" Type="http://schemas.openxmlformats.org/officeDocument/2006/relationships/slideLayout" Target="../slideLayouts/slideLayout88.xml"/><Relationship Id="rId2" Type="http://schemas.openxmlformats.org/officeDocument/2006/relationships/slideLayout" Target="../slideLayouts/slideLayout89.xml"/><Relationship Id="rId3" Type="http://schemas.openxmlformats.org/officeDocument/2006/relationships/slideLayout" Target="../slideLayouts/slideLayout90.xml"/><Relationship Id="rId4" Type="http://schemas.openxmlformats.org/officeDocument/2006/relationships/slideLayout" Target="../slideLayouts/slideLayout91.xml"/><Relationship Id="rId5" Type="http://schemas.openxmlformats.org/officeDocument/2006/relationships/slideLayout" Target="../slideLayouts/slideLayout92.xml"/><Relationship Id="rId6" Type="http://schemas.openxmlformats.org/officeDocument/2006/relationships/slideLayout" Target="../slideLayouts/slideLayout93.xml"/><Relationship Id="rId7" Type="http://schemas.openxmlformats.org/officeDocument/2006/relationships/slideLayout" Target="../slideLayouts/slideLayout94.xml"/><Relationship Id="rId8" Type="http://schemas.openxmlformats.org/officeDocument/2006/relationships/slideLayout" Target="../slideLayouts/slideLayout95.xml"/><Relationship Id="rId9" Type="http://schemas.openxmlformats.org/officeDocument/2006/relationships/slideLayout" Target="../slideLayouts/slideLayout96.xml"/><Relationship Id="rId10" Type="http://schemas.openxmlformats.org/officeDocument/2006/relationships/slideLayout" Target="../slideLayouts/slideLayout97.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115.xml"/><Relationship Id="rId12" Type="http://schemas.openxmlformats.org/officeDocument/2006/relationships/slideLayout" Target="../slideLayouts/slideLayout116.xml"/><Relationship Id="rId13" Type="http://schemas.openxmlformats.org/officeDocument/2006/relationships/slideLayout" Target="../slideLayouts/slideLayout117.xml"/><Relationship Id="rId14" Type="http://schemas.openxmlformats.org/officeDocument/2006/relationships/slideLayout" Target="../slideLayouts/slideLayout118.xml"/><Relationship Id="rId15" Type="http://schemas.openxmlformats.org/officeDocument/2006/relationships/slideLayout" Target="../slideLayouts/slideLayout119.xml"/><Relationship Id="rId16" Type="http://schemas.openxmlformats.org/officeDocument/2006/relationships/slideLayout" Target="../slideLayouts/slideLayout120.xml"/><Relationship Id="rId17" Type="http://schemas.openxmlformats.org/officeDocument/2006/relationships/slideLayout" Target="../slideLayouts/slideLayout121.xml"/><Relationship Id="rId18" Type="http://schemas.openxmlformats.org/officeDocument/2006/relationships/theme" Target="../theme/theme6.xml"/><Relationship Id="rId1" Type="http://schemas.openxmlformats.org/officeDocument/2006/relationships/slideLayout" Target="../slideLayouts/slideLayout105.xml"/><Relationship Id="rId2" Type="http://schemas.openxmlformats.org/officeDocument/2006/relationships/slideLayout" Target="../slideLayouts/slideLayout106.xml"/><Relationship Id="rId3" Type="http://schemas.openxmlformats.org/officeDocument/2006/relationships/slideLayout" Target="../slideLayouts/slideLayout107.xml"/><Relationship Id="rId4" Type="http://schemas.openxmlformats.org/officeDocument/2006/relationships/slideLayout" Target="../slideLayouts/slideLayout108.xml"/><Relationship Id="rId5" Type="http://schemas.openxmlformats.org/officeDocument/2006/relationships/slideLayout" Target="../slideLayouts/slideLayout109.xml"/><Relationship Id="rId6" Type="http://schemas.openxmlformats.org/officeDocument/2006/relationships/slideLayout" Target="../slideLayouts/slideLayout110.xml"/><Relationship Id="rId7" Type="http://schemas.openxmlformats.org/officeDocument/2006/relationships/slideLayout" Target="../slideLayouts/slideLayout111.xml"/><Relationship Id="rId8" Type="http://schemas.openxmlformats.org/officeDocument/2006/relationships/slideLayout" Target="../slideLayouts/slideLayout112.xml"/><Relationship Id="rId9" Type="http://schemas.openxmlformats.org/officeDocument/2006/relationships/slideLayout" Target="../slideLayouts/slideLayout113.xml"/><Relationship Id="rId10" Type="http://schemas.openxmlformats.org/officeDocument/2006/relationships/slideLayout" Target="../slideLayouts/slideLayout114.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slideLayout" Target="../slideLayouts/slideLayout133.xml"/><Relationship Id="rId13" Type="http://schemas.openxmlformats.org/officeDocument/2006/relationships/slideLayout" Target="../slideLayouts/slideLayout134.xml"/><Relationship Id="rId14" Type="http://schemas.openxmlformats.org/officeDocument/2006/relationships/slideLayout" Target="../slideLayouts/slideLayout135.xml"/><Relationship Id="rId15" Type="http://schemas.openxmlformats.org/officeDocument/2006/relationships/slideLayout" Target="../slideLayouts/slideLayout136.xml"/><Relationship Id="rId16" Type="http://schemas.openxmlformats.org/officeDocument/2006/relationships/slideLayout" Target="../slideLayouts/slideLayout137.xml"/><Relationship Id="rId17" Type="http://schemas.openxmlformats.org/officeDocument/2006/relationships/slideLayout" Target="../slideLayouts/slideLayout138.xml"/><Relationship Id="rId18" Type="http://schemas.openxmlformats.org/officeDocument/2006/relationships/theme" Target="../theme/theme7.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151.xml"/><Relationship Id="rId14" Type="http://schemas.openxmlformats.org/officeDocument/2006/relationships/slideLayout" Target="../slideLayouts/slideLayout152.xml"/><Relationship Id="rId15" Type="http://schemas.openxmlformats.org/officeDocument/2006/relationships/slideLayout" Target="../slideLayouts/slideLayout153.xml"/><Relationship Id="rId16" Type="http://schemas.openxmlformats.org/officeDocument/2006/relationships/slideLayout" Target="../slideLayouts/slideLayout154.xml"/><Relationship Id="rId17" Type="http://schemas.openxmlformats.org/officeDocument/2006/relationships/slideLayout" Target="../slideLayouts/slideLayout155.xml"/><Relationship Id="rId18" Type="http://schemas.openxmlformats.org/officeDocument/2006/relationships/slideLayout" Target="../slideLayouts/slideLayout156.xml"/><Relationship Id="rId19" Type="http://schemas.openxmlformats.org/officeDocument/2006/relationships/slideLayout" Target="../slideLayouts/slideLayout157.xml"/><Relationship Id="rId50" Type="http://schemas.openxmlformats.org/officeDocument/2006/relationships/slideLayout" Target="../slideLayouts/slideLayout188.xml"/><Relationship Id="rId51" Type="http://schemas.openxmlformats.org/officeDocument/2006/relationships/slideLayout" Target="../slideLayouts/slideLayout189.xml"/><Relationship Id="rId52" Type="http://schemas.openxmlformats.org/officeDocument/2006/relationships/slideLayout" Target="../slideLayouts/slideLayout190.xml"/><Relationship Id="rId53" Type="http://schemas.openxmlformats.org/officeDocument/2006/relationships/slideLayout" Target="../slideLayouts/slideLayout191.xml"/><Relationship Id="rId54" Type="http://schemas.openxmlformats.org/officeDocument/2006/relationships/slideLayout" Target="../slideLayouts/slideLayout192.xml"/><Relationship Id="rId55" Type="http://schemas.openxmlformats.org/officeDocument/2006/relationships/theme" Target="../theme/theme8.xml"/><Relationship Id="rId40" Type="http://schemas.openxmlformats.org/officeDocument/2006/relationships/slideLayout" Target="../slideLayouts/slideLayout178.xml"/><Relationship Id="rId41" Type="http://schemas.openxmlformats.org/officeDocument/2006/relationships/slideLayout" Target="../slideLayouts/slideLayout179.xml"/><Relationship Id="rId42" Type="http://schemas.openxmlformats.org/officeDocument/2006/relationships/slideLayout" Target="../slideLayouts/slideLayout180.xml"/><Relationship Id="rId43" Type="http://schemas.openxmlformats.org/officeDocument/2006/relationships/slideLayout" Target="../slideLayouts/slideLayout181.xml"/><Relationship Id="rId44" Type="http://schemas.openxmlformats.org/officeDocument/2006/relationships/slideLayout" Target="../slideLayouts/slideLayout182.xml"/><Relationship Id="rId45" Type="http://schemas.openxmlformats.org/officeDocument/2006/relationships/slideLayout" Target="../slideLayouts/slideLayout183.xml"/><Relationship Id="rId46" Type="http://schemas.openxmlformats.org/officeDocument/2006/relationships/slideLayout" Target="../slideLayouts/slideLayout184.xml"/><Relationship Id="rId47" Type="http://schemas.openxmlformats.org/officeDocument/2006/relationships/slideLayout" Target="../slideLayouts/slideLayout185.xml"/><Relationship Id="rId48" Type="http://schemas.openxmlformats.org/officeDocument/2006/relationships/slideLayout" Target="../slideLayouts/slideLayout186.xml"/><Relationship Id="rId49" Type="http://schemas.openxmlformats.org/officeDocument/2006/relationships/slideLayout" Target="../slideLayouts/slideLayout187.xml"/><Relationship Id="rId1" Type="http://schemas.openxmlformats.org/officeDocument/2006/relationships/slideLayout" Target="../slideLayouts/slideLayout139.xml"/><Relationship Id="rId2" Type="http://schemas.openxmlformats.org/officeDocument/2006/relationships/slideLayout" Target="../slideLayouts/slideLayout140.xml"/><Relationship Id="rId3" Type="http://schemas.openxmlformats.org/officeDocument/2006/relationships/slideLayout" Target="../slideLayouts/slideLayout141.xml"/><Relationship Id="rId4" Type="http://schemas.openxmlformats.org/officeDocument/2006/relationships/slideLayout" Target="../slideLayouts/slideLayout142.xml"/><Relationship Id="rId5" Type="http://schemas.openxmlformats.org/officeDocument/2006/relationships/slideLayout" Target="../slideLayouts/slideLayout143.xml"/><Relationship Id="rId6" Type="http://schemas.openxmlformats.org/officeDocument/2006/relationships/slideLayout" Target="../slideLayouts/slideLayout144.xml"/><Relationship Id="rId7" Type="http://schemas.openxmlformats.org/officeDocument/2006/relationships/slideLayout" Target="../slideLayouts/slideLayout145.xml"/><Relationship Id="rId8" Type="http://schemas.openxmlformats.org/officeDocument/2006/relationships/slideLayout" Target="../slideLayouts/slideLayout146.xml"/><Relationship Id="rId9" Type="http://schemas.openxmlformats.org/officeDocument/2006/relationships/slideLayout" Target="../slideLayouts/slideLayout147.xml"/><Relationship Id="rId30" Type="http://schemas.openxmlformats.org/officeDocument/2006/relationships/slideLayout" Target="../slideLayouts/slideLayout168.xml"/><Relationship Id="rId31" Type="http://schemas.openxmlformats.org/officeDocument/2006/relationships/slideLayout" Target="../slideLayouts/slideLayout169.xml"/><Relationship Id="rId32" Type="http://schemas.openxmlformats.org/officeDocument/2006/relationships/slideLayout" Target="../slideLayouts/slideLayout170.xml"/><Relationship Id="rId33" Type="http://schemas.openxmlformats.org/officeDocument/2006/relationships/slideLayout" Target="../slideLayouts/slideLayout171.xml"/><Relationship Id="rId34" Type="http://schemas.openxmlformats.org/officeDocument/2006/relationships/slideLayout" Target="../slideLayouts/slideLayout172.xml"/><Relationship Id="rId35" Type="http://schemas.openxmlformats.org/officeDocument/2006/relationships/slideLayout" Target="../slideLayouts/slideLayout173.xml"/><Relationship Id="rId36" Type="http://schemas.openxmlformats.org/officeDocument/2006/relationships/slideLayout" Target="../slideLayouts/slideLayout174.xml"/><Relationship Id="rId37" Type="http://schemas.openxmlformats.org/officeDocument/2006/relationships/slideLayout" Target="../slideLayouts/slideLayout175.xml"/><Relationship Id="rId38" Type="http://schemas.openxmlformats.org/officeDocument/2006/relationships/slideLayout" Target="../slideLayouts/slideLayout176.xml"/><Relationship Id="rId39" Type="http://schemas.openxmlformats.org/officeDocument/2006/relationships/slideLayout" Target="../slideLayouts/slideLayout177.xml"/><Relationship Id="rId20" Type="http://schemas.openxmlformats.org/officeDocument/2006/relationships/slideLayout" Target="../slideLayouts/slideLayout158.xml"/><Relationship Id="rId21" Type="http://schemas.openxmlformats.org/officeDocument/2006/relationships/slideLayout" Target="../slideLayouts/slideLayout159.xml"/><Relationship Id="rId22" Type="http://schemas.openxmlformats.org/officeDocument/2006/relationships/slideLayout" Target="../slideLayouts/slideLayout160.xml"/><Relationship Id="rId23" Type="http://schemas.openxmlformats.org/officeDocument/2006/relationships/slideLayout" Target="../slideLayouts/slideLayout161.xml"/><Relationship Id="rId24" Type="http://schemas.openxmlformats.org/officeDocument/2006/relationships/slideLayout" Target="../slideLayouts/slideLayout162.xml"/><Relationship Id="rId25" Type="http://schemas.openxmlformats.org/officeDocument/2006/relationships/slideLayout" Target="../slideLayouts/slideLayout163.xml"/><Relationship Id="rId26" Type="http://schemas.openxmlformats.org/officeDocument/2006/relationships/slideLayout" Target="../slideLayouts/slideLayout164.xml"/><Relationship Id="rId27" Type="http://schemas.openxmlformats.org/officeDocument/2006/relationships/slideLayout" Target="../slideLayouts/slideLayout165.xml"/><Relationship Id="rId28" Type="http://schemas.openxmlformats.org/officeDocument/2006/relationships/slideLayout" Target="../slideLayouts/slideLayout166.xml"/><Relationship Id="rId29" Type="http://schemas.openxmlformats.org/officeDocument/2006/relationships/slideLayout" Target="../slideLayouts/slideLayout167.xml"/><Relationship Id="rId10" Type="http://schemas.openxmlformats.org/officeDocument/2006/relationships/slideLayout" Target="../slideLayouts/slideLayout148.xml"/><Relationship Id="rId11" Type="http://schemas.openxmlformats.org/officeDocument/2006/relationships/slideLayout" Target="../slideLayouts/slideLayout149.xml"/><Relationship Id="rId12" Type="http://schemas.openxmlformats.org/officeDocument/2006/relationships/slideLayout" Target="../slideLayouts/slideLayout150.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201.xml"/><Relationship Id="rId20" Type="http://schemas.openxmlformats.org/officeDocument/2006/relationships/image" Target="../media/image21.jpeg"/><Relationship Id="rId21" Type="http://schemas.openxmlformats.org/officeDocument/2006/relationships/image" Target="../media/image22.jpeg"/><Relationship Id="rId22" Type="http://schemas.openxmlformats.org/officeDocument/2006/relationships/image" Target="../media/image23.png"/><Relationship Id="rId10" Type="http://schemas.openxmlformats.org/officeDocument/2006/relationships/slideLayout" Target="../slideLayouts/slideLayout202.xml"/><Relationship Id="rId11" Type="http://schemas.openxmlformats.org/officeDocument/2006/relationships/slideLayout" Target="../slideLayouts/slideLayout203.xml"/><Relationship Id="rId12" Type="http://schemas.openxmlformats.org/officeDocument/2006/relationships/slideLayout" Target="../slideLayouts/slideLayout204.xml"/><Relationship Id="rId13" Type="http://schemas.openxmlformats.org/officeDocument/2006/relationships/slideLayout" Target="../slideLayouts/slideLayout205.xml"/><Relationship Id="rId14" Type="http://schemas.openxmlformats.org/officeDocument/2006/relationships/slideLayout" Target="../slideLayouts/slideLayout206.xml"/><Relationship Id="rId15" Type="http://schemas.openxmlformats.org/officeDocument/2006/relationships/slideLayout" Target="../slideLayouts/slideLayout207.xml"/><Relationship Id="rId16" Type="http://schemas.openxmlformats.org/officeDocument/2006/relationships/slideLayout" Target="../slideLayouts/slideLayout208.xml"/><Relationship Id="rId17" Type="http://schemas.openxmlformats.org/officeDocument/2006/relationships/slideLayout" Target="../slideLayouts/slideLayout209.xml"/><Relationship Id="rId18" Type="http://schemas.openxmlformats.org/officeDocument/2006/relationships/slideLayout" Target="../slideLayouts/slideLayout210.xml"/><Relationship Id="rId19" Type="http://schemas.openxmlformats.org/officeDocument/2006/relationships/theme" Target="../theme/theme9.xml"/><Relationship Id="rId1" Type="http://schemas.openxmlformats.org/officeDocument/2006/relationships/slideLayout" Target="../slideLayouts/slideLayout193.xml"/><Relationship Id="rId2" Type="http://schemas.openxmlformats.org/officeDocument/2006/relationships/slideLayout" Target="../slideLayouts/slideLayout194.xml"/><Relationship Id="rId3" Type="http://schemas.openxmlformats.org/officeDocument/2006/relationships/slideLayout" Target="../slideLayouts/slideLayout195.xml"/><Relationship Id="rId4" Type="http://schemas.openxmlformats.org/officeDocument/2006/relationships/slideLayout" Target="../slideLayouts/slideLayout196.xml"/><Relationship Id="rId5" Type="http://schemas.openxmlformats.org/officeDocument/2006/relationships/slideLayout" Target="../slideLayouts/slideLayout197.xml"/><Relationship Id="rId6" Type="http://schemas.openxmlformats.org/officeDocument/2006/relationships/slideLayout" Target="../slideLayouts/slideLayout198.xml"/><Relationship Id="rId7" Type="http://schemas.openxmlformats.org/officeDocument/2006/relationships/slideLayout" Target="../slideLayouts/slideLayout199.xml"/><Relationship Id="rId8" Type="http://schemas.openxmlformats.org/officeDocument/2006/relationships/slideLayout" Target="../slideLayouts/slideLayout20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8" y="292082"/>
            <a:ext cx="11375536" cy="946413"/>
          </a:xfrm>
          <a:prstGeom prst="rect">
            <a:avLst/>
          </a:prstGeom>
        </p:spPr>
        <p:txBody>
          <a:bodyPr vert="horz" wrap="square" lIns="146304" tIns="91440" rIns="146304" bIns="9144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271398" y="1211263"/>
            <a:ext cx="11378776" cy="2609945"/>
          </a:xfrm>
          <a:prstGeom prst="rect">
            <a:avLst/>
          </a:prstGeom>
        </p:spPr>
        <p:txBody>
          <a:bodyPr vert="horz" lIns="182880" tIns="146304" rIns="182880" bIns="146304"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17950971"/>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51" r:id="rId4"/>
    <p:sldLayoutId id="2147484452" r:id="rId5"/>
    <p:sldLayoutId id="2147484453" r:id="rId6"/>
    <p:sldLayoutId id="2147484454" r:id="rId7"/>
    <p:sldLayoutId id="2147484455" r:id="rId8"/>
    <p:sldLayoutId id="2147484456" r:id="rId9"/>
    <p:sldLayoutId id="2147484457" r:id="rId10"/>
    <p:sldLayoutId id="2147484458" r:id="rId11"/>
    <p:sldLayoutId id="2147484469" r:id="rId12"/>
    <p:sldLayoutId id="2147484459" r:id="rId13"/>
    <p:sldLayoutId id="2147484461" r:id="rId14"/>
    <p:sldLayoutId id="2147484462" r:id="rId15"/>
    <p:sldLayoutId id="2147484463" r:id="rId16"/>
    <p:sldLayoutId id="2147484464" r:id="rId17"/>
    <p:sldLayoutId id="2147484692" r:id="rId18"/>
    <p:sldLayoutId id="2147484693" r:id="rId19"/>
    <p:sldLayoutId id="2147484694" r:id="rId20"/>
  </p:sldLayoutIdLst>
  <p:transition xmlns:p14="http://schemas.microsoft.com/office/powerpoint/2010/main">
    <p:fade/>
  </p:transition>
  <p:timing>
    <p:tnLst>
      <p:par>
        <p:cTn xmlns:p14="http://schemas.microsoft.com/office/powerpoint/2010/main" id="1" dur="indefinite" restart="never" nodeType="tmRoot"/>
      </p:par>
    </p:tnLst>
  </p:timing>
  <p:hf hdr="0" dt="0"/>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46553" marR="0" indent="-346553"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71" baseline="0">
          <a:gradFill>
            <a:gsLst>
              <a:gs pos="1250">
                <a:schemeClr val="tx1"/>
              </a:gs>
              <a:gs pos="100000">
                <a:schemeClr val="tx1"/>
              </a:gs>
            </a:gsLst>
            <a:lin ang="5400000" scaled="0"/>
          </a:gradFill>
          <a:latin typeface="+mj-lt"/>
          <a:ea typeface="+mn-ea"/>
          <a:cs typeface="+mn-cs"/>
        </a:defRPr>
      </a:lvl1pPr>
      <a:lvl2pPr marL="584607" marR="0" indent="-238054" algn="l" defTabSz="932742" rtl="0" eaLnBrk="1" fontAlgn="auto" latinLnBrk="0" hangingPunct="1">
        <a:lnSpc>
          <a:spcPct val="90000"/>
        </a:lnSpc>
        <a:spcBef>
          <a:spcPct val="20000"/>
        </a:spcBef>
        <a:spcAft>
          <a:spcPts val="0"/>
        </a:spcAft>
        <a:buClrTx/>
        <a:buSzPct val="90000"/>
        <a:buFont typeface="Wingdings"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814563" marR="0" indent="-229956" algn="l" defTabSz="932742" rtl="0" eaLnBrk="1" fontAlgn="auto" latinLnBrk="0" hangingPunct="1">
        <a:lnSpc>
          <a:spcPct val="90000"/>
        </a:lnSpc>
        <a:spcBef>
          <a:spcPct val="20000"/>
        </a:spcBef>
        <a:spcAft>
          <a:spcPts val="0"/>
        </a:spcAft>
        <a:buClrTx/>
        <a:buSzPct val="90000"/>
        <a:buFont typeface="Wingdings" pitchFamily="2" charset="2"/>
        <a:buChar char=""/>
        <a:tabLst>
          <a:tab pos="814563" algn="l"/>
        </a:tabLst>
        <a:defRPr sz="2800" kern="1200" spc="0" baseline="0">
          <a:gradFill>
            <a:gsLst>
              <a:gs pos="1250">
                <a:schemeClr val="tx1"/>
              </a:gs>
              <a:gs pos="100000">
                <a:schemeClr val="tx1"/>
              </a:gs>
            </a:gsLst>
            <a:lin ang="5400000" scaled="0"/>
          </a:gradFill>
          <a:latin typeface="+mn-lt"/>
          <a:ea typeface="+mn-ea"/>
          <a:cs typeface="+mn-cs"/>
        </a:defRPr>
      </a:lvl3pPr>
      <a:lvl4pPr marL="1050997" marR="0" indent="-236434" algn="l" defTabSz="932742"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4pPr>
      <a:lvl5pPr marL="1280953" marR="0" indent="-229956" algn="l" defTabSz="932742" rtl="0" eaLnBrk="1" fontAlgn="auto" latinLnBrk="0" hangingPunct="1">
        <a:lnSpc>
          <a:spcPct val="90000"/>
        </a:lnSpc>
        <a:spcBef>
          <a:spcPct val="20000"/>
        </a:spcBef>
        <a:spcAft>
          <a:spcPts val="0"/>
        </a:spcAft>
        <a:buClrTx/>
        <a:buSzPct val="90000"/>
        <a:buFont typeface="Wingdings" pitchFamily="2" charset="2"/>
        <a:buChar char=""/>
        <a:tabLst>
          <a:tab pos="1280953" algn="l"/>
        </a:tabLst>
        <a:defRPr sz="2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8" y="292082"/>
            <a:ext cx="11375536" cy="946413"/>
          </a:xfrm>
          <a:prstGeom prst="rect">
            <a:avLst/>
          </a:prstGeom>
        </p:spPr>
        <p:txBody>
          <a:bodyPr vert="horz" wrap="square" lIns="146304" tIns="91440" rIns="146304" bIns="9144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271398" y="1211263"/>
            <a:ext cx="11378776" cy="2609945"/>
          </a:xfrm>
          <a:prstGeom prst="rect">
            <a:avLst/>
          </a:prstGeom>
        </p:spPr>
        <p:txBody>
          <a:bodyPr vert="horz" lIns="182880" tIns="146304" rIns="182880" bIns="146304"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2"/>
          <p:cNvSpPr>
            <a:spLocks noGrp="1"/>
          </p:cNvSpPr>
          <p:nvPr>
            <p:ph type="sldNum" sz="quarter" idx="4"/>
          </p:nvPr>
        </p:nvSpPr>
        <p:spPr>
          <a:xfrm>
            <a:off x="11650175" y="6573013"/>
            <a:ext cx="511664" cy="124650"/>
          </a:xfrm>
          <a:prstGeom prst="rect">
            <a:avLst/>
          </a:prstGeom>
          <a:noFill/>
        </p:spPr>
        <p:txBody>
          <a:bodyPr wrap="square" lIns="0" tIns="0" rIns="182880" bIns="0" rtlCol="0" anchor="b" anchorCtr="0">
            <a:spAutoFit/>
          </a:bodyPr>
          <a:lstStyle>
            <a:lvl1pPr algn="r">
              <a:defRPr lang="en-US" sz="900" spc="-20" baseline="0" smtClean="0">
                <a:gradFill>
                  <a:gsLst>
                    <a:gs pos="0">
                      <a:schemeClr val="tx1"/>
                    </a:gs>
                    <a:gs pos="100000">
                      <a:schemeClr val="tx1"/>
                    </a:gs>
                  </a:gsLst>
                  <a:lin ang="5400000" scaled="0"/>
                </a:gradFill>
              </a:defRPr>
            </a:lvl1p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4019968258"/>
      </p:ext>
    </p:extLst>
  </p:cSld>
  <p:clrMap bg1="lt1" tx1="dk1" bg2="lt2" tx2="dk2" accent1="accent1" accent2="accent2" accent3="accent3" accent4="accent4" accent5="accent5" accent6="accent6" hlink="hlink" folHlink="folHlink"/>
  <p:sldLayoutIdLst>
    <p:sldLayoutId id="2147484471" r:id="rId1"/>
    <p:sldLayoutId id="2147484473" r:id="rId2"/>
    <p:sldLayoutId id="2147484474" r:id="rId3"/>
    <p:sldLayoutId id="2147484475" r:id="rId4"/>
    <p:sldLayoutId id="2147484476" r:id="rId5"/>
    <p:sldLayoutId id="2147484477" r:id="rId6"/>
    <p:sldLayoutId id="2147484478" r:id="rId7"/>
    <p:sldLayoutId id="2147484479" r:id="rId8"/>
    <p:sldLayoutId id="2147484480" r:id="rId9"/>
    <p:sldLayoutId id="2147484481" r:id="rId10"/>
    <p:sldLayoutId id="2147484482" r:id="rId11"/>
    <p:sldLayoutId id="2147484483" r:id="rId12"/>
    <p:sldLayoutId id="2147484484" r:id="rId13"/>
    <p:sldLayoutId id="2147484488" r:id="rId14"/>
    <p:sldLayoutId id="2147484489" r:id="rId15"/>
    <p:sldLayoutId id="2147484490" r:id="rId16"/>
    <p:sldLayoutId id="2147484491" r:id="rId17"/>
    <p:sldLayoutId id="2147484492" r:id="rId18"/>
    <p:sldLayoutId id="2147484493" r:id="rId19"/>
  </p:sldLayoutIdLst>
  <p:transition xmlns:p14="http://schemas.microsoft.com/office/powerpoint/2010/main">
    <p:fade/>
  </p:transition>
  <p:timing>
    <p:tnLst>
      <p:par>
        <p:cTn xmlns:p14="http://schemas.microsoft.com/office/powerpoint/2010/main" id="1" dur="indefinite" restart="never" nodeType="tmRoot"/>
      </p:par>
    </p:tnLst>
  </p:timing>
  <p:hf hdr="0" dt="0"/>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46553" marR="0" indent="-346553"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71" baseline="0">
          <a:gradFill>
            <a:gsLst>
              <a:gs pos="1250">
                <a:schemeClr val="tx1"/>
              </a:gs>
              <a:gs pos="100000">
                <a:schemeClr val="tx1"/>
              </a:gs>
            </a:gsLst>
            <a:lin ang="5400000" scaled="0"/>
          </a:gradFill>
          <a:latin typeface="+mj-lt"/>
          <a:ea typeface="+mn-ea"/>
          <a:cs typeface="+mn-cs"/>
        </a:defRPr>
      </a:lvl1pPr>
      <a:lvl2pPr marL="584607" marR="0" indent="-238054" algn="l" defTabSz="932742" rtl="0" eaLnBrk="1" fontAlgn="auto" latinLnBrk="0" hangingPunct="1">
        <a:lnSpc>
          <a:spcPct val="90000"/>
        </a:lnSpc>
        <a:spcBef>
          <a:spcPct val="20000"/>
        </a:spcBef>
        <a:spcAft>
          <a:spcPts val="0"/>
        </a:spcAft>
        <a:buClrTx/>
        <a:buSzPct val="90000"/>
        <a:buFont typeface="Wingdings"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814563" marR="0" indent="-229956" algn="l" defTabSz="932742" rtl="0" eaLnBrk="1" fontAlgn="auto" latinLnBrk="0" hangingPunct="1">
        <a:lnSpc>
          <a:spcPct val="90000"/>
        </a:lnSpc>
        <a:spcBef>
          <a:spcPct val="20000"/>
        </a:spcBef>
        <a:spcAft>
          <a:spcPts val="0"/>
        </a:spcAft>
        <a:buClrTx/>
        <a:buSzPct val="90000"/>
        <a:buFont typeface="Wingdings" pitchFamily="2" charset="2"/>
        <a:buChar char=""/>
        <a:tabLst>
          <a:tab pos="814563" algn="l"/>
        </a:tabLst>
        <a:defRPr sz="2800" kern="1200" spc="0" baseline="0">
          <a:gradFill>
            <a:gsLst>
              <a:gs pos="1250">
                <a:schemeClr val="tx1"/>
              </a:gs>
              <a:gs pos="100000">
                <a:schemeClr val="tx1"/>
              </a:gs>
            </a:gsLst>
            <a:lin ang="5400000" scaled="0"/>
          </a:gradFill>
          <a:latin typeface="+mn-lt"/>
          <a:ea typeface="+mn-ea"/>
          <a:cs typeface="+mn-cs"/>
        </a:defRPr>
      </a:lvl3pPr>
      <a:lvl4pPr marL="1050997" marR="0" indent="-236434" algn="l" defTabSz="932742"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4pPr>
      <a:lvl5pPr marL="1280953" marR="0" indent="-229956" algn="l" defTabSz="932742" rtl="0" eaLnBrk="1" fontAlgn="auto" latinLnBrk="0" hangingPunct="1">
        <a:lnSpc>
          <a:spcPct val="90000"/>
        </a:lnSpc>
        <a:spcBef>
          <a:spcPct val="20000"/>
        </a:spcBef>
        <a:spcAft>
          <a:spcPts val="0"/>
        </a:spcAft>
        <a:buClrTx/>
        <a:buSzPct val="90000"/>
        <a:buFont typeface="Wingdings" pitchFamily="2" charset="2"/>
        <a:buChar char=""/>
        <a:tabLst>
          <a:tab pos="1280953" algn="l"/>
        </a:tabLst>
        <a:defRPr sz="2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8" y="292082"/>
            <a:ext cx="11375536" cy="946413"/>
          </a:xfrm>
          <a:prstGeom prst="rect">
            <a:avLst/>
          </a:prstGeom>
        </p:spPr>
        <p:txBody>
          <a:bodyPr vert="horz" wrap="square" lIns="146304" tIns="91440" rIns="146304" bIns="9144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271398" y="1211263"/>
            <a:ext cx="11378776" cy="2609945"/>
          </a:xfrm>
          <a:prstGeom prst="rect">
            <a:avLst/>
          </a:prstGeom>
        </p:spPr>
        <p:txBody>
          <a:bodyPr vert="horz" lIns="182880" tIns="146304" rIns="182880" bIns="146304"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59325334"/>
      </p:ext>
    </p:extLst>
  </p:cSld>
  <p:clrMap bg1="lt1" tx1="dk1" bg2="lt2" tx2="dk2" accent1="accent1" accent2="accent2" accent3="accent3" accent4="accent4" accent5="accent5" accent6="accent6" hlink="hlink" folHlink="folHlink"/>
  <p:sldLayoutIdLst>
    <p:sldLayoutId id="2147484495" r:id="rId1"/>
    <p:sldLayoutId id="2147484496" r:id="rId2"/>
    <p:sldLayoutId id="2147484497" r:id="rId3"/>
    <p:sldLayoutId id="2147484498" r:id="rId4"/>
    <p:sldLayoutId id="2147484499" r:id="rId5"/>
    <p:sldLayoutId id="2147484500" r:id="rId6"/>
    <p:sldLayoutId id="2147484501" r:id="rId7"/>
    <p:sldLayoutId id="2147484502" r:id="rId8"/>
    <p:sldLayoutId id="2147484503" r:id="rId9"/>
    <p:sldLayoutId id="2147484504" r:id="rId10"/>
    <p:sldLayoutId id="2147484505" r:id="rId11"/>
    <p:sldLayoutId id="2147484506" r:id="rId12"/>
    <p:sldLayoutId id="2147484507" r:id="rId13"/>
    <p:sldLayoutId id="2147484508" r:id="rId14"/>
    <p:sldLayoutId id="2147484509" r:id="rId15"/>
    <p:sldLayoutId id="2147484510" r:id="rId16"/>
    <p:sldLayoutId id="2147484511" r:id="rId17"/>
  </p:sldLayoutIdLst>
  <p:transition xmlns:p14="http://schemas.microsoft.com/office/powerpoint/2010/main">
    <p:fade/>
  </p:transition>
  <p:timing>
    <p:tnLst>
      <p:par>
        <p:cTn xmlns:p14="http://schemas.microsoft.com/office/powerpoint/2010/main" id="1" dur="indefinite" restart="never" nodeType="tmRoot"/>
      </p:par>
    </p:tnLst>
  </p:timing>
  <p:hf hdr="0" dt="0"/>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46553" marR="0" indent="-346553"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71" baseline="0">
          <a:gradFill>
            <a:gsLst>
              <a:gs pos="1250">
                <a:schemeClr val="tx1"/>
              </a:gs>
              <a:gs pos="100000">
                <a:schemeClr val="tx1"/>
              </a:gs>
            </a:gsLst>
            <a:lin ang="5400000" scaled="0"/>
          </a:gradFill>
          <a:latin typeface="+mj-lt"/>
          <a:ea typeface="+mn-ea"/>
          <a:cs typeface="+mn-cs"/>
        </a:defRPr>
      </a:lvl1pPr>
      <a:lvl2pPr marL="584607" marR="0" indent="-238054" algn="l" defTabSz="932742" rtl="0" eaLnBrk="1" fontAlgn="auto" latinLnBrk="0" hangingPunct="1">
        <a:lnSpc>
          <a:spcPct val="90000"/>
        </a:lnSpc>
        <a:spcBef>
          <a:spcPct val="20000"/>
        </a:spcBef>
        <a:spcAft>
          <a:spcPts val="0"/>
        </a:spcAft>
        <a:buClrTx/>
        <a:buSzPct val="90000"/>
        <a:buFont typeface="Wingdings"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814563" marR="0" indent="-229956" algn="l" defTabSz="932742" rtl="0" eaLnBrk="1" fontAlgn="auto" latinLnBrk="0" hangingPunct="1">
        <a:lnSpc>
          <a:spcPct val="90000"/>
        </a:lnSpc>
        <a:spcBef>
          <a:spcPct val="20000"/>
        </a:spcBef>
        <a:spcAft>
          <a:spcPts val="0"/>
        </a:spcAft>
        <a:buClrTx/>
        <a:buSzPct val="90000"/>
        <a:buFont typeface="Wingdings" pitchFamily="2" charset="2"/>
        <a:buChar char=""/>
        <a:tabLst>
          <a:tab pos="814563" algn="l"/>
        </a:tabLst>
        <a:defRPr sz="2800" kern="1200" spc="0" baseline="0">
          <a:gradFill>
            <a:gsLst>
              <a:gs pos="1250">
                <a:schemeClr val="tx1"/>
              </a:gs>
              <a:gs pos="100000">
                <a:schemeClr val="tx1"/>
              </a:gs>
            </a:gsLst>
            <a:lin ang="5400000" scaled="0"/>
          </a:gradFill>
          <a:latin typeface="+mn-lt"/>
          <a:ea typeface="+mn-ea"/>
          <a:cs typeface="+mn-cs"/>
        </a:defRPr>
      </a:lvl3pPr>
      <a:lvl4pPr marL="1050997" marR="0" indent="-236434" algn="l" defTabSz="932742"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4pPr>
      <a:lvl5pPr marL="1280953" marR="0" indent="-229956" algn="l" defTabSz="932742" rtl="0" eaLnBrk="1" fontAlgn="auto" latinLnBrk="0" hangingPunct="1">
        <a:lnSpc>
          <a:spcPct val="90000"/>
        </a:lnSpc>
        <a:spcBef>
          <a:spcPct val="20000"/>
        </a:spcBef>
        <a:spcAft>
          <a:spcPts val="0"/>
        </a:spcAft>
        <a:buClrTx/>
        <a:buSzPct val="90000"/>
        <a:buFont typeface="Wingdings" pitchFamily="2" charset="2"/>
        <a:buChar char=""/>
        <a:tabLst>
          <a:tab pos="1280953" algn="l"/>
        </a:tabLst>
        <a:defRPr sz="2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8" y="292082"/>
            <a:ext cx="11375536" cy="946413"/>
          </a:xfrm>
          <a:prstGeom prst="rect">
            <a:avLst/>
          </a:prstGeom>
        </p:spPr>
        <p:txBody>
          <a:bodyPr vert="horz" wrap="square" lIns="146304" tIns="91440" rIns="146304" bIns="9144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271398" y="1211263"/>
            <a:ext cx="11378776" cy="2609945"/>
          </a:xfrm>
          <a:prstGeom prst="rect">
            <a:avLst/>
          </a:prstGeom>
        </p:spPr>
        <p:txBody>
          <a:bodyPr vert="horz" lIns="182880" tIns="146304" rIns="182880" bIns="146304"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7625612"/>
      </p:ext>
    </p:extLst>
  </p:cSld>
  <p:clrMap bg1="dk1" tx1="lt1" bg2="dk2" tx2="lt2" accent1="accent1" accent2="accent2" accent3="accent3" accent4="accent4" accent5="accent5" accent6="accent6" hlink="hlink" folHlink="folHlink"/>
  <p:sldLayoutIdLst>
    <p:sldLayoutId id="2147484514" r:id="rId1"/>
    <p:sldLayoutId id="2147484515" r:id="rId2"/>
    <p:sldLayoutId id="2147484516" r:id="rId3"/>
    <p:sldLayoutId id="2147484517" r:id="rId4"/>
    <p:sldLayoutId id="2147484518" r:id="rId5"/>
    <p:sldLayoutId id="2147484519" r:id="rId6"/>
    <p:sldLayoutId id="2147484520" r:id="rId7"/>
    <p:sldLayoutId id="2147484521" r:id="rId8"/>
    <p:sldLayoutId id="2147484522" r:id="rId9"/>
    <p:sldLayoutId id="2147484523" r:id="rId10"/>
    <p:sldLayoutId id="2147484524" r:id="rId11"/>
    <p:sldLayoutId id="2147484525" r:id="rId12"/>
    <p:sldLayoutId id="2147484651" r:id="rId13"/>
    <p:sldLayoutId id="2147484652" r:id="rId14"/>
    <p:sldLayoutId id="2147484653" r:id="rId15"/>
    <p:sldLayoutId id="2147484654" r:id="rId16"/>
    <p:sldLayoutId id="2147484655" r:id="rId17"/>
    <p:sldLayoutId id="2147484656" r:id="rId18"/>
    <p:sldLayoutId id="2147484657" r:id="rId19"/>
    <p:sldLayoutId id="2147484658" r:id="rId20"/>
    <p:sldLayoutId id="2147484659" r:id="rId21"/>
    <p:sldLayoutId id="2147484660" r:id="rId22"/>
    <p:sldLayoutId id="2147484661" r:id="rId23"/>
    <p:sldLayoutId id="2147484662" r:id="rId24"/>
    <p:sldLayoutId id="2147484663" r:id="rId25"/>
    <p:sldLayoutId id="2147484664" r:id="rId26"/>
    <p:sldLayoutId id="2147484665" r:id="rId27"/>
    <p:sldLayoutId id="2147484666" r:id="rId28"/>
    <p:sldLayoutId id="2147484667" r:id="rId29"/>
    <p:sldLayoutId id="2147484668" r:id="rId30"/>
    <p:sldLayoutId id="2147484669" r:id="rId31"/>
  </p:sldLayoutIdLst>
  <p:transition xmlns:p14="http://schemas.microsoft.com/office/powerpoint/2010/main">
    <p:fade/>
  </p:transition>
  <p:timing>
    <p:tnLst>
      <p:par>
        <p:cTn xmlns:p14="http://schemas.microsoft.com/office/powerpoint/2010/main" id="1" dur="indefinite" restart="never" nodeType="tmRoot"/>
      </p:par>
    </p:tnLst>
  </p:timing>
  <p:hf hdr="0" dt="0"/>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46553" marR="0" indent="-346553"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71" baseline="0">
          <a:gradFill>
            <a:gsLst>
              <a:gs pos="1250">
                <a:schemeClr val="tx1"/>
              </a:gs>
              <a:gs pos="100000">
                <a:schemeClr val="tx1"/>
              </a:gs>
            </a:gsLst>
            <a:lin ang="5400000" scaled="0"/>
          </a:gradFill>
          <a:latin typeface="+mj-lt"/>
          <a:ea typeface="+mn-ea"/>
          <a:cs typeface="+mn-cs"/>
        </a:defRPr>
      </a:lvl1pPr>
      <a:lvl2pPr marL="584607" marR="0" indent="-238054" algn="l" defTabSz="932742" rtl="0" eaLnBrk="1" fontAlgn="auto" latinLnBrk="0" hangingPunct="1">
        <a:lnSpc>
          <a:spcPct val="90000"/>
        </a:lnSpc>
        <a:spcBef>
          <a:spcPct val="20000"/>
        </a:spcBef>
        <a:spcAft>
          <a:spcPts val="0"/>
        </a:spcAft>
        <a:buClrTx/>
        <a:buSzPct val="90000"/>
        <a:buFont typeface="Wingdings"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814563" marR="0" indent="-229956" algn="l" defTabSz="932742" rtl="0" eaLnBrk="1" fontAlgn="auto" latinLnBrk="0" hangingPunct="1">
        <a:lnSpc>
          <a:spcPct val="90000"/>
        </a:lnSpc>
        <a:spcBef>
          <a:spcPct val="20000"/>
        </a:spcBef>
        <a:spcAft>
          <a:spcPts val="0"/>
        </a:spcAft>
        <a:buClrTx/>
        <a:buSzPct val="90000"/>
        <a:buFont typeface="Wingdings" pitchFamily="2" charset="2"/>
        <a:buChar char=""/>
        <a:tabLst>
          <a:tab pos="814563" algn="l"/>
        </a:tabLst>
        <a:defRPr sz="2800" kern="1200" spc="0" baseline="0">
          <a:gradFill>
            <a:gsLst>
              <a:gs pos="1250">
                <a:schemeClr val="tx1"/>
              </a:gs>
              <a:gs pos="100000">
                <a:schemeClr val="tx1"/>
              </a:gs>
            </a:gsLst>
            <a:lin ang="5400000" scaled="0"/>
          </a:gradFill>
          <a:latin typeface="+mn-lt"/>
          <a:ea typeface="+mn-ea"/>
          <a:cs typeface="+mn-cs"/>
        </a:defRPr>
      </a:lvl3pPr>
      <a:lvl4pPr marL="1050997" marR="0" indent="-236434" algn="l" defTabSz="932742"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4pPr>
      <a:lvl5pPr marL="1280953" marR="0" indent="-229956" algn="l" defTabSz="932742" rtl="0" eaLnBrk="1" fontAlgn="auto" latinLnBrk="0" hangingPunct="1">
        <a:lnSpc>
          <a:spcPct val="90000"/>
        </a:lnSpc>
        <a:spcBef>
          <a:spcPct val="20000"/>
        </a:spcBef>
        <a:spcAft>
          <a:spcPts val="0"/>
        </a:spcAft>
        <a:buClrTx/>
        <a:buSzPct val="90000"/>
        <a:buFont typeface="Wingdings" pitchFamily="2" charset="2"/>
        <a:buChar char=""/>
        <a:tabLst>
          <a:tab pos="1280953" algn="l"/>
        </a:tabLst>
        <a:defRPr sz="2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8" y="292082"/>
            <a:ext cx="11375536" cy="946413"/>
          </a:xfrm>
          <a:prstGeom prst="rect">
            <a:avLst/>
          </a:prstGeom>
        </p:spPr>
        <p:txBody>
          <a:bodyPr vert="horz" wrap="square" lIns="146304" tIns="91440" rIns="146304" bIns="9144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271398" y="1211263"/>
            <a:ext cx="11378776" cy="2609945"/>
          </a:xfrm>
          <a:prstGeom prst="rect">
            <a:avLst/>
          </a:prstGeom>
        </p:spPr>
        <p:txBody>
          <a:bodyPr vert="horz" lIns="182880" tIns="146304" rIns="182880" bIns="146304"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 bg1="lt1" tx1="dk1" bg2="lt2" tx2="dk2" accent1="accent1" accent2="accent2" accent3="accent3" accent4="accent4" accent5="accent5" accent6="accent6" hlink="hlink" folHlink="folHlink"/>
  <p:sldLayoutIdLst>
    <p:sldLayoutId id="2147484527" r:id="rId1"/>
    <p:sldLayoutId id="2147484528" r:id="rId2"/>
    <p:sldLayoutId id="2147484529" r:id="rId3"/>
    <p:sldLayoutId id="2147484530" r:id="rId4"/>
    <p:sldLayoutId id="2147484531" r:id="rId5"/>
    <p:sldLayoutId id="2147484532" r:id="rId6"/>
    <p:sldLayoutId id="2147484533" r:id="rId7"/>
    <p:sldLayoutId id="2147484534" r:id="rId8"/>
    <p:sldLayoutId id="2147484535" r:id="rId9"/>
    <p:sldLayoutId id="2147484536" r:id="rId10"/>
    <p:sldLayoutId id="2147484537" r:id="rId11"/>
    <p:sldLayoutId id="2147484538" r:id="rId12"/>
    <p:sldLayoutId id="2147484539" r:id="rId13"/>
    <p:sldLayoutId id="2147484540" r:id="rId14"/>
    <p:sldLayoutId id="2147484541" r:id="rId15"/>
    <p:sldLayoutId id="2147484542" r:id="rId16"/>
    <p:sldLayoutId id="2147484543" r:id="rId17"/>
  </p:sldLayoutIdLst>
  <p:transition xmlns:p14="http://schemas.microsoft.com/office/powerpoint/2010/main">
    <p:fade/>
  </p:transition>
  <p:timing>
    <p:tnLst>
      <p:par>
        <p:cTn xmlns:p14="http://schemas.microsoft.com/office/powerpoint/2010/main" id="1" dur="indefinite" restart="never" nodeType="tmRoot"/>
      </p:par>
    </p:tnLst>
  </p:timing>
  <p:hf hdr="0" dt="0"/>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46553" marR="0" indent="-346553"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71" baseline="0">
          <a:gradFill>
            <a:gsLst>
              <a:gs pos="1250">
                <a:schemeClr val="tx1"/>
              </a:gs>
              <a:gs pos="100000">
                <a:schemeClr val="tx1"/>
              </a:gs>
            </a:gsLst>
            <a:lin ang="5400000" scaled="0"/>
          </a:gradFill>
          <a:latin typeface="+mj-lt"/>
          <a:ea typeface="+mn-ea"/>
          <a:cs typeface="+mn-cs"/>
        </a:defRPr>
      </a:lvl1pPr>
      <a:lvl2pPr marL="584607" marR="0" indent="-238054" algn="l" defTabSz="932742" rtl="0" eaLnBrk="1" fontAlgn="auto" latinLnBrk="0" hangingPunct="1">
        <a:lnSpc>
          <a:spcPct val="90000"/>
        </a:lnSpc>
        <a:spcBef>
          <a:spcPct val="20000"/>
        </a:spcBef>
        <a:spcAft>
          <a:spcPts val="0"/>
        </a:spcAft>
        <a:buClrTx/>
        <a:buSzPct val="90000"/>
        <a:buFont typeface="Wingdings"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814563" marR="0" indent="-229956" algn="l" defTabSz="932742" rtl="0" eaLnBrk="1" fontAlgn="auto" latinLnBrk="0" hangingPunct="1">
        <a:lnSpc>
          <a:spcPct val="90000"/>
        </a:lnSpc>
        <a:spcBef>
          <a:spcPct val="20000"/>
        </a:spcBef>
        <a:spcAft>
          <a:spcPts val="0"/>
        </a:spcAft>
        <a:buClrTx/>
        <a:buSzPct val="90000"/>
        <a:buFont typeface="Wingdings" pitchFamily="2" charset="2"/>
        <a:buChar char=""/>
        <a:tabLst>
          <a:tab pos="814563" algn="l"/>
        </a:tabLst>
        <a:defRPr sz="2800" kern="1200" spc="0" baseline="0">
          <a:gradFill>
            <a:gsLst>
              <a:gs pos="1250">
                <a:schemeClr val="tx1"/>
              </a:gs>
              <a:gs pos="100000">
                <a:schemeClr val="tx1"/>
              </a:gs>
            </a:gsLst>
            <a:lin ang="5400000" scaled="0"/>
          </a:gradFill>
          <a:latin typeface="+mn-lt"/>
          <a:ea typeface="+mn-ea"/>
          <a:cs typeface="+mn-cs"/>
        </a:defRPr>
      </a:lvl3pPr>
      <a:lvl4pPr marL="1050997" marR="0" indent="-236434" algn="l" defTabSz="932742"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4pPr>
      <a:lvl5pPr marL="1280953" marR="0" indent="-229956" algn="l" defTabSz="932742" rtl="0" eaLnBrk="1" fontAlgn="auto" latinLnBrk="0" hangingPunct="1">
        <a:lnSpc>
          <a:spcPct val="90000"/>
        </a:lnSpc>
        <a:spcBef>
          <a:spcPct val="20000"/>
        </a:spcBef>
        <a:spcAft>
          <a:spcPts val="0"/>
        </a:spcAft>
        <a:buClrTx/>
        <a:buSzPct val="90000"/>
        <a:buFont typeface="Wingdings" pitchFamily="2" charset="2"/>
        <a:buChar char=""/>
        <a:tabLst>
          <a:tab pos="1280953" algn="l"/>
        </a:tabLst>
        <a:defRPr sz="2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8" y="292082"/>
            <a:ext cx="11375536" cy="946413"/>
          </a:xfrm>
          <a:prstGeom prst="rect">
            <a:avLst/>
          </a:prstGeom>
        </p:spPr>
        <p:txBody>
          <a:bodyPr vert="horz" wrap="square" lIns="146304" tIns="91440" rIns="146304" bIns="9144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271398" y="1211263"/>
            <a:ext cx="11378776" cy="2609945"/>
          </a:xfrm>
          <a:prstGeom prst="rect">
            <a:avLst/>
          </a:prstGeom>
        </p:spPr>
        <p:txBody>
          <a:bodyPr vert="horz" lIns="182880" tIns="146304" rIns="182880" bIns="146304"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Box 2"/>
          <p:cNvSpPr txBox="1"/>
          <p:nvPr userDrawn="1"/>
        </p:nvSpPr>
        <p:spPr>
          <a:xfrm>
            <a:off x="4378363" y="6569004"/>
            <a:ext cx="2980175" cy="461665"/>
          </a:xfrm>
          <a:prstGeom prst="rect">
            <a:avLst/>
          </a:prstGeom>
          <a:noFill/>
        </p:spPr>
        <p:txBody>
          <a:bodyPr wrap="none" lIns="182880" tIns="146304" rIns="182880" bIns="146304" rtlCol="0">
            <a:spAutoFit/>
          </a:bodyPr>
          <a:lstStyle/>
          <a:p>
            <a:pPr>
              <a:lnSpc>
                <a:spcPct val="90000"/>
              </a:lnSpc>
            </a:pPr>
            <a:r>
              <a:rPr lang="en-US" sz="1200" spc="-50" dirty="0" smtClean="0">
                <a:gradFill>
                  <a:gsLst>
                    <a:gs pos="2917">
                      <a:srgbClr val="505050"/>
                    </a:gs>
                    <a:gs pos="30000">
                      <a:srgbClr val="505050"/>
                    </a:gs>
                  </a:gsLst>
                  <a:lin ang="5400000" scaled="0"/>
                </a:gradFill>
                <a:latin typeface="Segoe UI Light"/>
              </a:rPr>
              <a:t>MICROSOFT CONFIDENTIAL – UNDER NDA</a:t>
            </a:r>
          </a:p>
        </p:txBody>
      </p:sp>
    </p:spTree>
    <p:extLst>
      <p:ext uri="{BB962C8B-B14F-4D97-AF65-F5344CB8AC3E}">
        <p14:creationId xmlns:p14="http://schemas.microsoft.com/office/powerpoint/2010/main" val="600107800"/>
      </p:ext>
    </p:extLst>
  </p:cSld>
  <p:clrMap bg1="lt1" tx1="dk1" bg2="lt2" tx2="dk2" accent1="accent1" accent2="accent2" accent3="accent3" accent4="accent4" accent5="accent5" accent6="accent6" hlink="hlink" folHlink="folHlink"/>
  <p:sldLayoutIdLst>
    <p:sldLayoutId id="2147484545" r:id="rId1"/>
    <p:sldLayoutId id="2147484546" r:id="rId2"/>
    <p:sldLayoutId id="2147484547" r:id="rId3"/>
    <p:sldLayoutId id="2147484548" r:id="rId4"/>
    <p:sldLayoutId id="2147484549" r:id="rId5"/>
    <p:sldLayoutId id="2147484550" r:id="rId6"/>
    <p:sldLayoutId id="2147484551" r:id="rId7"/>
    <p:sldLayoutId id="2147484552" r:id="rId8"/>
    <p:sldLayoutId id="2147484553" r:id="rId9"/>
    <p:sldLayoutId id="2147484554" r:id="rId10"/>
    <p:sldLayoutId id="2147484555" r:id="rId11"/>
    <p:sldLayoutId id="2147484556" r:id="rId12"/>
    <p:sldLayoutId id="2147484557" r:id="rId13"/>
    <p:sldLayoutId id="2147484558" r:id="rId14"/>
    <p:sldLayoutId id="2147484559" r:id="rId15"/>
    <p:sldLayoutId id="2147484560" r:id="rId16"/>
    <p:sldLayoutId id="2147484561" r:id="rId17"/>
  </p:sldLayoutIdLst>
  <p:transition xmlns:p14="http://schemas.microsoft.com/office/powerpoint/2010/main">
    <p:fade/>
  </p:transition>
  <p:timing>
    <p:tnLst>
      <p:par>
        <p:cTn xmlns:p14="http://schemas.microsoft.com/office/powerpoint/2010/main" id="1" dur="indefinite" restart="never" nodeType="tmRoot"/>
      </p:par>
    </p:tnLst>
  </p:timing>
  <p:hf hdr="0" dt="0"/>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46553" marR="0" indent="-346553"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71" baseline="0">
          <a:gradFill>
            <a:gsLst>
              <a:gs pos="1250">
                <a:schemeClr val="tx1"/>
              </a:gs>
              <a:gs pos="100000">
                <a:schemeClr val="tx1"/>
              </a:gs>
            </a:gsLst>
            <a:lin ang="5400000" scaled="0"/>
          </a:gradFill>
          <a:latin typeface="+mj-lt"/>
          <a:ea typeface="+mn-ea"/>
          <a:cs typeface="+mn-cs"/>
        </a:defRPr>
      </a:lvl1pPr>
      <a:lvl2pPr marL="584607" marR="0" indent="-238054" algn="l" defTabSz="932742" rtl="0" eaLnBrk="1" fontAlgn="auto" latinLnBrk="0" hangingPunct="1">
        <a:lnSpc>
          <a:spcPct val="90000"/>
        </a:lnSpc>
        <a:spcBef>
          <a:spcPct val="20000"/>
        </a:spcBef>
        <a:spcAft>
          <a:spcPts val="0"/>
        </a:spcAft>
        <a:buClrTx/>
        <a:buSzPct val="90000"/>
        <a:buFont typeface="Wingdings"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814563" marR="0" indent="-229956" algn="l" defTabSz="932742" rtl="0" eaLnBrk="1" fontAlgn="auto" latinLnBrk="0" hangingPunct="1">
        <a:lnSpc>
          <a:spcPct val="90000"/>
        </a:lnSpc>
        <a:spcBef>
          <a:spcPct val="20000"/>
        </a:spcBef>
        <a:spcAft>
          <a:spcPts val="0"/>
        </a:spcAft>
        <a:buClrTx/>
        <a:buSzPct val="90000"/>
        <a:buFont typeface="Wingdings" pitchFamily="2" charset="2"/>
        <a:buChar char=""/>
        <a:tabLst>
          <a:tab pos="814563" algn="l"/>
        </a:tabLst>
        <a:defRPr sz="2800" kern="1200" spc="0" baseline="0">
          <a:gradFill>
            <a:gsLst>
              <a:gs pos="1250">
                <a:schemeClr val="tx1"/>
              </a:gs>
              <a:gs pos="100000">
                <a:schemeClr val="tx1"/>
              </a:gs>
            </a:gsLst>
            <a:lin ang="5400000" scaled="0"/>
          </a:gradFill>
          <a:latin typeface="+mn-lt"/>
          <a:ea typeface="+mn-ea"/>
          <a:cs typeface="+mn-cs"/>
        </a:defRPr>
      </a:lvl3pPr>
      <a:lvl4pPr marL="1050997" marR="0" indent="-236434" algn="l" defTabSz="932742"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4pPr>
      <a:lvl5pPr marL="1280953" marR="0" indent="-229956" algn="l" defTabSz="932742" rtl="0" eaLnBrk="1" fontAlgn="auto" latinLnBrk="0" hangingPunct="1">
        <a:lnSpc>
          <a:spcPct val="90000"/>
        </a:lnSpc>
        <a:spcBef>
          <a:spcPct val="20000"/>
        </a:spcBef>
        <a:spcAft>
          <a:spcPts val="0"/>
        </a:spcAft>
        <a:buClrTx/>
        <a:buSzPct val="90000"/>
        <a:buFont typeface="Wingdings" pitchFamily="2" charset="2"/>
        <a:buChar char=""/>
        <a:tabLst>
          <a:tab pos="1280953" algn="l"/>
        </a:tabLst>
        <a:defRPr sz="2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8" y="292082"/>
            <a:ext cx="11375536" cy="946413"/>
          </a:xfrm>
          <a:prstGeom prst="rect">
            <a:avLst/>
          </a:prstGeom>
        </p:spPr>
        <p:txBody>
          <a:bodyPr vert="horz" wrap="square" lIns="146304" tIns="91440" rIns="146304" bIns="9144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271398" y="1211263"/>
            <a:ext cx="11378776" cy="2609945"/>
          </a:xfrm>
          <a:prstGeom prst="rect">
            <a:avLst/>
          </a:prstGeom>
        </p:spPr>
        <p:txBody>
          <a:bodyPr vert="horz" lIns="182880" tIns="146304" rIns="182880" bIns="146304"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37329598"/>
      </p:ext>
    </p:extLst>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 id="2147484575" r:id="rId12"/>
    <p:sldLayoutId id="2147484576" r:id="rId13"/>
    <p:sldLayoutId id="2147484577" r:id="rId14"/>
    <p:sldLayoutId id="2147484578" r:id="rId15"/>
    <p:sldLayoutId id="2147484579" r:id="rId16"/>
    <p:sldLayoutId id="2147484580" r:id="rId17"/>
  </p:sldLayoutIdLst>
  <p:transition xmlns:p14="http://schemas.microsoft.com/office/powerpoint/2010/main">
    <p:fade/>
  </p:transition>
  <p:timing>
    <p:tnLst>
      <p:par>
        <p:cTn xmlns:p14="http://schemas.microsoft.com/office/powerpoint/2010/main" id="1" dur="indefinite" restart="never" nodeType="tmRoot"/>
      </p:par>
    </p:tnLst>
  </p:timing>
  <p:hf hdr="0" dt="0"/>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46553" marR="0" indent="-346553"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71" baseline="0">
          <a:gradFill>
            <a:gsLst>
              <a:gs pos="1250">
                <a:schemeClr val="tx1"/>
              </a:gs>
              <a:gs pos="100000">
                <a:schemeClr val="tx1"/>
              </a:gs>
            </a:gsLst>
            <a:lin ang="5400000" scaled="0"/>
          </a:gradFill>
          <a:latin typeface="+mj-lt"/>
          <a:ea typeface="+mn-ea"/>
          <a:cs typeface="+mn-cs"/>
        </a:defRPr>
      </a:lvl1pPr>
      <a:lvl2pPr marL="584607" marR="0" indent="-238054" algn="l" defTabSz="932742" rtl="0" eaLnBrk="1" fontAlgn="auto" latinLnBrk="0" hangingPunct="1">
        <a:lnSpc>
          <a:spcPct val="90000"/>
        </a:lnSpc>
        <a:spcBef>
          <a:spcPct val="20000"/>
        </a:spcBef>
        <a:spcAft>
          <a:spcPts val="0"/>
        </a:spcAft>
        <a:buClrTx/>
        <a:buSzPct val="90000"/>
        <a:buFont typeface="Wingdings"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814563" marR="0" indent="-229956" algn="l" defTabSz="932742" rtl="0" eaLnBrk="1" fontAlgn="auto" latinLnBrk="0" hangingPunct="1">
        <a:lnSpc>
          <a:spcPct val="90000"/>
        </a:lnSpc>
        <a:spcBef>
          <a:spcPct val="20000"/>
        </a:spcBef>
        <a:spcAft>
          <a:spcPts val="0"/>
        </a:spcAft>
        <a:buClrTx/>
        <a:buSzPct val="90000"/>
        <a:buFont typeface="Wingdings" pitchFamily="2" charset="2"/>
        <a:buChar char=""/>
        <a:tabLst>
          <a:tab pos="814563" algn="l"/>
        </a:tabLst>
        <a:defRPr sz="2800" kern="1200" spc="0" baseline="0">
          <a:gradFill>
            <a:gsLst>
              <a:gs pos="1250">
                <a:schemeClr val="tx1"/>
              </a:gs>
              <a:gs pos="100000">
                <a:schemeClr val="tx1"/>
              </a:gs>
            </a:gsLst>
            <a:lin ang="5400000" scaled="0"/>
          </a:gradFill>
          <a:latin typeface="+mn-lt"/>
          <a:ea typeface="+mn-ea"/>
          <a:cs typeface="+mn-cs"/>
        </a:defRPr>
      </a:lvl3pPr>
      <a:lvl4pPr marL="1050997" marR="0" indent="-236434" algn="l" defTabSz="932742"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4pPr>
      <a:lvl5pPr marL="1280953" marR="0" indent="-229956" algn="l" defTabSz="932742" rtl="0" eaLnBrk="1" fontAlgn="auto" latinLnBrk="0" hangingPunct="1">
        <a:lnSpc>
          <a:spcPct val="90000"/>
        </a:lnSpc>
        <a:spcBef>
          <a:spcPct val="20000"/>
        </a:spcBef>
        <a:spcAft>
          <a:spcPts val="0"/>
        </a:spcAft>
        <a:buClrTx/>
        <a:buSzPct val="90000"/>
        <a:buFont typeface="Wingdings" pitchFamily="2" charset="2"/>
        <a:buChar char=""/>
        <a:tabLst>
          <a:tab pos="1280953" algn="l"/>
        </a:tabLst>
        <a:defRPr sz="2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44436451"/>
      </p:ext>
    </p:extLst>
  </p:cSld>
  <p:clrMap bg1="lt1" tx1="dk1" bg2="lt2" tx2="dk2" accent1="accent1" accent2="accent2" accent3="accent3" accent4="accent4" accent5="accent5" accent6="accent6" hlink="hlink" folHlink="folHlink"/>
  <p:sldLayoutIdLst>
    <p:sldLayoutId id="2147484595" r:id="rId1"/>
    <p:sldLayoutId id="2147484596" r:id="rId2"/>
    <p:sldLayoutId id="2147484597" r:id="rId3"/>
    <p:sldLayoutId id="2147484598" r:id="rId4"/>
    <p:sldLayoutId id="2147484599" r:id="rId5"/>
    <p:sldLayoutId id="2147484600" r:id="rId6"/>
    <p:sldLayoutId id="2147484601" r:id="rId7"/>
    <p:sldLayoutId id="2147484602" r:id="rId8"/>
    <p:sldLayoutId id="2147484603" r:id="rId9"/>
    <p:sldLayoutId id="2147484604" r:id="rId10"/>
    <p:sldLayoutId id="2147484605" r:id="rId11"/>
    <p:sldLayoutId id="2147484606" r:id="rId12"/>
    <p:sldLayoutId id="2147484607" r:id="rId13"/>
    <p:sldLayoutId id="2147484608" r:id="rId14"/>
    <p:sldLayoutId id="2147484609" r:id="rId15"/>
    <p:sldLayoutId id="2147484610" r:id="rId16"/>
    <p:sldLayoutId id="2147484611" r:id="rId17"/>
    <p:sldLayoutId id="2147484612" r:id="rId18"/>
    <p:sldLayoutId id="2147484613" r:id="rId19"/>
    <p:sldLayoutId id="2147484614" r:id="rId20"/>
    <p:sldLayoutId id="2147484615" r:id="rId21"/>
    <p:sldLayoutId id="2147484616" r:id="rId22"/>
    <p:sldLayoutId id="2147484617" r:id="rId23"/>
    <p:sldLayoutId id="2147484618" r:id="rId24"/>
    <p:sldLayoutId id="2147484619" r:id="rId25"/>
    <p:sldLayoutId id="2147484620" r:id="rId26"/>
    <p:sldLayoutId id="2147484621" r:id="rId27"/>
    <p:sldLayoutId id="2147484622" r:id="rId28"/>
    <p:sldLayoutId id="2147484623" r:id="rId29"/>
    <p:sldLayoutId id="2147484624" r:id="rId30"/>
    <p:sldLayoutId id="2147484625" r:id="rId31"/>
    <p:sldLayoutId id="2147484626" r:id="rId32"/>
    <p:sldLayoutId id="2147484627" r:id="rId33"/>
    <p:sldLayoutId id="2147484628" r:id="rId34"/>
    <p:sldLayoutId id="2147484629" r:id="rId35"/>
    <p:sldLayoutId id="2147484630" r:id="rId36"/>
    <p:sldLayoutId id="2147484631" r:id="rId37"/>
    <p:sldLayoutId id="2147484632" r:id="rId38"/>
    <p:sldLayoutId id="2147484633" r:id="rId39"/>
    <p:sldLayoutId id="2147484634" r:id="rId40"/>
    <p:sldLayoutId id="2147484635" r:id="rId41"/>
    <p:sldLayoutId id="2147484636" r:id="rId42"/>
    <p:sldLayoutId id="2147484637" r:id="rId43"/>
    <p:sldLayoutId id="2147484638" r:id="rId44"/>
    <p:sldLayoutId id="2147484639" r:id="rId45"/>
    <p:sldLayoutId id="2147484640" r:id="rId46"/>
    <p:sldLayoutId id="2147484641" r:id="rId47"/>
    <p:sldLayoutId id="2147484642" r:id="rId48"/>
    <p:sldLayoutId id="2147484643" r:id="rId49"/>
    <p:sldLayoutId id="2147484644" r:id="rId50"/>
    <p:sldLayoutId id="2147484645" r:id="rId51"/>
    <p:sldLayoutId id="2147484646" r:id="rId52"/>
    <p:sldLayoutId id="2147484647" r:id="rId53"/>
    <p:sldLayoutId id="2147484648" r:id="rId54"/>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Rectangle 2049"/>
          <p:cNvPicPr>
            <a:picLocks noChangeAspect="1" noChangeArrowheads="1"/>
          </p:cNvPicPr>
          <p:nvPr userDrawn="1"/>
        </p:nvPicPr>
        <p:blipFill>
          <a:blip r:embed="rId20" cstate="print"/>
          <a:srcRect/>
          <a:stretch>
            <a:fillRect/>
          </a:stretch>
        </p:blipFill>
        <p:spPr bwMode="auto">
          <a:xfrm>
            <a:off x="0" y="-9715"/>
            <a:ext cx="12436475" cy="7013954"/>
          </a:xfrm>
          <a:prstGeom prst="rect">
            <a:avLst/>
          </a:prstGeom>
          <a:noFill/>
          <a:ln w="9525">
            <a:noFill/>
            <a:miter lim="800000"/>
            <a:headEnd/>
            <a:tailEnd/>
          </a:ln>
        </p:spPr>
      </p:pic>
      <p:sp>
        <p:nvSpPr>
          <p:cNvPr id="83971" name="Rectangle 3"/>
          <p:cNvSpPr>
            <a:spLocks noChangeArrowheads="1"/>
          </p:cNvSpPr>
          <p:nvPr/>
        </p:nvSpPr>
        <p:spPr bwMode="auto">
          <a:xfrm>
            <a:off x="0" y="174864"/>
            <a:ext cx="12436475" cy="6176878"/>
          </a:xfrm>
          <a:prstGeom prst="rect">
            <a:avLst/>
          </a:prstGeom>
          <a:gradFill rotWithShape="1">
            <a:gsLst>
              <a:gs pos="0">
                <a:srgbClr val="DDDDDD">
                  <a:gamma/>
                  <a:tint val="0"/>
                  <a:invGamma/>
                </a:srgbClr>
              </a:gs>
              <a:gs pos="100000">
                <a:srgbClr val="DDDDDD"/>
              </a:gs>
            </a:gsLst>
            <a:lin ang="2700000" scaled="1"/>
          </a:gradFill>
          <a:ln w="12700">
            <a:noFill/>
            <a:miter lim="800000"/>
            <a:headEnd/>
            <a:tailEnd/>
          </a:ln>
          <a:effectLst/>
        </p:spPr>
        <p:txBody>
          <a:bodyPr wrap="none" lIns="92289" tIns="45335" rIns="92289" bIns="45335" anchor="ctr"/>
          <a:lstStyle/>
          <a:p>
            <a:pPr defTabSz="932597">
              <a:defRPr/>
            </a:pPr>
            <a:endParaRPr lang="en-US" sz="1836">
              <a:solidFill>
                <a:srgbClr val="000000"/>
              </a:solidFill>
            </a:endParaRPr>
          </a:p>
        </p:txBody>
      </p:sp>
      <p:sp>
        <p:nvSpPr>
          <p:cNvPr id="121861" name="Rectangle 121860"/>
          <p:cNvSpPr>
            <a:spLocks noChangeArrowheads="1"/>
          </p:cNvSpPr>
          <p:nvPr/>
        </p:nvSpPr>
        <p:spPr bwMode="auto">
          <a:xfrm>
            <a:off x="1243647" y="6426220"/>
            <a:ext cx="8083709" cy="587734"/>
          </a:xfrm>
          <a:prstGeom prst="rect">
            <a:avLst/>
          </a:prstGeom>
          <a:gradFill rotWithShape="1">
            <a:gsLst>
              <a:gs pos="0">
                <a:schemeClr val="bg1"/>
              </a:gs>
              <a:gs pos="100000">
                <a:schemeClr val="bg1">
                  <a:gamma/>
                  <a:shade val="46275"/>
                  <a:invGamma/>
                  <a:alpha val="0"/>
                </a:schemeClr>
              </a:gs>
            </a:gsLst>
            <a:lin ang="0" scaled="1"/>
          </a:gradFill>
          <a:ln w="9525" cap="flat" cmpd="sng" algn="ctr">
            <a:noFill/>
            <a:prstDash val="solid"/>
            <a:miter lim="800000"/>
            <a:headEnd type="none" w="med" len="med"/>
            <a:tailEnd type="none" w="med" len="med"/>
          </a:ln>
          <a:effectLst/>
        </p:spPr>
        <p:txBody>
          <a:bodyPr wrap="none" anchor="ctr"/>
          <a:lstStyle/>
          <a:p>
            <a:pPr defTabSz="932597">
              <a:defRPr/>
            </a:pPr>
            <a:endParaRPr lang="en-US" sz="1836">
              <a:solidFill>
                <a:srgbClr val="000000"/>
              </a:solidFill>
            </a:endParaRPr>
          </a:p>
        </p:txBody>
      </p:sp>
      <p:sp>
        <p:nvSpPr>
          <p:cNvPr id="122886" name="Rectangle 2054"/>
          <p:cNvSpPr>
            <a:spLocks noChangeArrowheads="1"/>
          </p:cNvSpPr>
          <p:nvPr/>
        </p:nvSpPr>
        <p:spPr bwMode="white">
          <a:xfrm>
            <a:off x="0" y="6426220"/>
            <a:ext cx="1347285" cy="587734"/>
          </a:xfrm>
          <a:prstGeom prst="rect">
            <a:avLst/>
          </a:prstGeom>
          <a:solidFill>
            <a:schemeClr val="bg1"/>
          </a:solidFill>
          <a:ln w="9525">
            <a:noFill/>
            <a:miter lim="800000"/>
            <a:headEnd/>
            <a:tailEnd/>
          </a:ln>
        </p:spPr>
        <p:txBody>
          <a:bodyPr wrap="none" anchor="ctr"/>
          <a:lstStyle/>
          <a:p>
            <a:pPr defTabSz="932597">
              <a:defRPr/>
            </a:pPr>
            <a:endParaRPr lang="en-US" sz="1836">
              <a:solidFill>
                <a:srgbClr val="000000"/>
              </a:solidFill>
            </a:endParaRPr>
          </a:p>
        </p:txBody>
      </p:sp>
      <p:pic>
        <p:nvPicPr>
          <p:cNvPr id="1030" name="Rectangle 2052"/>
          <p:cNvPicPr>
            <a:picLocks noChangeAspect="1" noChangeArrowheads="1"/>
          </p:cNvPicPr>
          <p:nvPr/>
        </p:nvPicPr>
        <p:blipFill>
          <a:blip r:embed="rId21" cstate="print"/>
          <a:srcRect/>
          <a:stretch>
            <a:fillRect/>
          </a:stretch>
        </p:blipFill>
        <p:spPr bwMode="auto">
          <a:xfrm>
            <a:off x="157616" y="6648038"/>
            <a:ext cx="1200465" cy="255818"/>
          </a:xfrm>
          <a:prstGeom prst="rect">
            <a:avLst/>
          </a:prstGeom>
          <a:noFill/>
          <a:ln w="9525">
            <a:noFill/>
            <a:miter lim="800000"/>
            <a:headEnd/>
            <a:tailEnd/>
          </a:ln>
        </p:spPr>
      </p:pic>
      <p:sp>
        <p:nvSpPr>
          <p:cNvPr id="122888" name="Text Box 8"/>
          <p:cNvSpPr txBox="1">
            <a:spLocks noChangeArrowheads="1"/>
          </p:cNvSpPr>
          <p:nvPr/>
        </p:nvSpPr>
        <p:spPr bwMode="auto">
          <a:xfrm>
            <a:off x="11648400" y="6099161"/>
            <a:ext cx="749211" cy="251646"/>
          </a:xfrm>
          <a:prstGeom prst="rect">
            <a:avLst/>
          </a:prstGeom>
          <a:noFill/>
          <a:ln w="12700">
            <a:noFill/>
            <a:miter lim="800000"/>
            <a:headEnd/>
            <a:tailEnd/>
          </a:ln>
          <a:effectLst/>
        </p:spPr>
        <p:txBody>
          <a:bodyPr lIns="92289" tIns="45335" rIns="92289" bIns="45335">
            <a:spAutoFit/>
          </a:bodyPr>
          <a:lstStyle/>
          <a:p>
            <a:pPr marL="233149" indent="-233149" algn="r" defTabSz="775545">
              <a:spcBef>
                <a:spcPct val="50000"/>
              </a:spcBef>
              <a:defRPr/>
            </a:pPr>
            <a:fld id="{C5224A8F-B0D9-4A65-AA77-3F35E227FE11}" type="slidenum">
              <a:rPr lang="en-US" sz="1020">
                <a:solidFill>
                  <a:srgbClr val="808080"/>
                </a:solidFill>
              </a:rPr>
              <a:pPr marL="233149" indent="-233149" algn="r" defTabSz="775545">
                <a:spcBef>
                  <a:spcPct val="50000"/>
                </a:spcBef>
                <a:defRPr/>
              </a:pPr>
              <a:t>‹#›</a:t>
            </a:fld>
            <a:endParaRPr lang="en-US" sz="1020">
              <a:solidFill>
                <a:srgbClr val="808080"/>
              </a:solidFill>
            </a:endParaRPr>
          </a:p>
        </p:txBody>
      </p:sp>
      <p:sp>
        <p:nvSpPr>
          <p:cNvPr id="1032" name="Rectangle 9"/>
          <p:cNvSpPr>
            <a:spLocks noGrp="1" noChangeArrowheads="1"/>
          </p:cNvSpPr>
          <p:nvPr>
            <p:ph type="title"/>
          </p:nvPr>
        </p:nvSpPr>
        <p:spPr bwMode="auto">
          <a:xfrm>
            <a:off x="621824" y="234771"/>
            <a:ext cx="11192828" cy="5974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033" name="Rectangle 10"/>
          <p:cNvSpPr>
            <a:spLocks noGrp="1" noChangeArrowheads="1"/>
          </p:cNvSpPr>
          <p:nvPr>
            <p:ph type="body" idx="1"/>
          </p:nvPr>
        </p:nvSpPr>
        <p:spPr bwMode="auto">
          <a:xfrm>
            <a:off x="621824" y="1254805"/>
            <a:ext cx="11192828" cy="22586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34" name="Group 10"/>
          <p:cNvGrpSpPr>
            <a:grpSpLocks/>
          </p:cNvGrpSpPr>
          <p:nvPr userDrawn="1"/>
        </p:nvGrpSpPr>
        <p:grpSpPr bwMode="auto">
          <a:xfrm>
            <a:off x="0" y="6426220"/>
            <a:ext cx="5596414" cy="587734"/>
            <a:chOff x="0" y="3920"/>
            <a:chExt cx="4320" cy="406"/>
          </a:xfrm>
        </p:grpSpPr>
        <p:sp>
          <p:nvSpPr>
            <p:cNvPr id="83980" name="Rectangle 11"/>
            <p:cNvSpPr>
              <a:spLocks noChangeArrowheads="1"/>
            </p:cNvSpPr>
            <p:nvPr/>
          </p:nvSpPr>
          <p:spPr bwMode="auto">
            <a:xfrm>
              <a:off x="577" y="3920"/>
              <a:ext cx="3743" cy="406"/>
            </a:xfrm>
            <a:prstGeom prst="rect">
              <a:avLst/>
            </a:prstGeom>
            <a:gradFill rotWithShape="1">
              <a:gsLst>
                <a:gs pos="0">
                  <a:schemeClr val="bg1"/>
                </a:gs>
                <a:gs pos="100000">
                  <a:srgbClr val="767676">
                    <a:alpha val="0"/>
                  </a:srgbClr>
                </a:gs>
              </a:gsLst>
              <a:lin ang="0" scaled="1"/>
            </a:gradFill>
            <a:ln w="9525">
              <a:noFill/>
              <a:miter lim="800000"/>
              <a:headEnd/>
              <a:tailEnd/>
            </a:ln>
          </p:spPr>
          <p:txBody>
            <a:bodyPr wrap="none" anchor="ctr"/>
            <a:lstStyle/>
            <a:p>
              <a:pPr defTabSz="932597">
                <a:defRPr/>
              </a:pPr>
              <a:endParaRPr lang="en-US" sz="1836">
                <a:solidFill>
                  <a:srgbClr val="000000"/>
                </a:solidFill>
              </a:endParaRPr>
            </a:p>
          </p:txBody>
        </p:sp>
        <p:sp>
          <p:nvSpPr>
            <p:cNvPr id="83981" name="Rectangle 12"/>
            <p:cNvSpPr>
              <a:spLocks noChangeArrowheads="1"/>
            </p:cNvSpPr>
            <p:nvPr/>
          </p:nvSpPr>
          <p:spPr bwMode="auto">
            <a:xfrm>
              <a:off x="0" y="3920"/>
              <a:ext cx="623" cy="406"/>
            </a:xfrm>
            <a:prstGeom prst="rect">
              <a:avLst/>
            </a:prstGeom>
            <a:solidFill>
              <a:schemeClr val="bg1"/>
            </a:solidFill>
            <a:ln w="9525">
              <a:noFill/>
              <a:miter lim="800000"/>
              <a:headEnd/>
              <a:tailEnd/>
            </a:ln>
          </p:spPr>
          <p:txBody>
            <a:bodyPr wrap="none" anchor="ctr"/>
            <a:lstStyle/>
            <a:p>
              <a:pPr defTabSz="932597">
                <a:defRPr/>
              </a:pPr>
              <a:endParaRPr lang="en-US" sz="1836">
                <a:solidFill>
                  <a:srgbClr val="000000"/>
                </a:solidFill>
              </a:endParaRPr>
            </a:p>
          </p:txBody>
        </p:sp>
      </p:grpSp>
      <p:sp>
        <p:nvSpPr>
          <p:cNvPr id="15" name="Rectangle 14"/>
          <p:cNvSpPr/>
          <p:nvPr userDrawn="1"/>
        </p:nvSpPr>
        <p:spPr bwMode="auto">
          <a:xfrm>
            <a:off x="8498258" y="6539589"/>
            <a:ext cx="3834580" cy="288137"/>
          </a:xfrm>
          <a:prstGeom prst="rect">
            <a:avLst/>
          </a:prstGeom>
          <a:solidFill>
            <a:srgbClr val="F57418"/>
          </a:solidFill>
          <a:ln w="9525" cap="flat" cmpd="sng" algn="ctr">
            <a:noFill/>
            <a:prstDash val="solid"/>
            <a:round/>
            <a:headEnd type="none" w="med" len="med"/>
            <a:tailEnd type="none" w="med" len="med"/>
          </a:ln>
          <a:effectLst/>
        </p:spPr>
        <p:txBody>
          <a:bodyPr lIns="0" tIns="0" rIns="0" bIns="0" anchor="ctr">
            <a:spAutoFit/>
          </a:bodyPr>
          <a:lstStyle/>
          <a:p>
            <a:pPr defTabSz="932597" eaLnBrk="0" fontAlgn="base" hangingPunct="0">
              <a:spcBef>
                <a:spcPct val="0"/>
              </a:spcBef>
              <a:spcAft>
                <a:spcPct val="0"/>
              </a:spcAft>
              <a:defRPr/>
            </a:pPr>
            <a:endParaRPr lang="en-US" sz="1836">
              <a:solidFill>
                <a:srgbClr val="000000"/>
              </a:solidFill>
            </a:endParaRPr>
          </a:p>
        </p:txBody>
      </p:sp>
    </p:spTree>
    <p:extLst>
      <p:ext uri="{BB962C8B-B14F-4D97-AF65-F5344CB8AC3E}">
        <p14:creationId xmlns:p14="http://schemas.microsoft.com/office/powerpoint/2010/main" val="2831301693"/>
      </p:ext>
    </p:extLst>
  </p:cSld>
  <p:clrMap bg1="lt1" tx1="dk1" bg2="lt2" tx2="dk2" accent1="accent1" accent2="accent2" accent3="accent3" accent4="accent4" accent5="accent5" accent6="accent6" hlink="hlink" folHlink="folHlink"/>
  <p:sldLayoutIdLst>
    <p:sldLayoutId id="2147484671" r:id="rId1"/>
    <p:sldLayoutId id="2147484672" r:id="rId2"/>
    <p:sldLayoutId id="2147484673" r:id="rId3"/>
    <p:sldLayoutId id="2147484674" r:id="rId4"/>
    <p:sldLayoutId id="2147484675" r:id="rId5"/>
    <p:sldLayoutId id="2147484676" r:id="rId6"/>
    <p:sldLayoutId id="2147484677" r:id="rId7"/>
    <p:sldLayoutId id="2147484678" r:id="rId8"/>
    <p:sldLayoutId id="2147484679" r:id="rId9"/>
    <p:sldLayoutId id="2147484680" r:id="rId10"/>
    <p:sldLayoutId id="2147484681" r:id="rId11"/>
    <p:sldLayoutId id="2147484684" r:id="rId12"/>
    <p:sldLayoutId id="2147484685" r:id="rId13"/>
    <p:sldLayoutId id="2147484686" r:id="rId14"/>
    <p:sldLayoutId id="2147484687" r:id="rId15"/>
    <p:sldLayoutId id="2147484688" r:id="rId16"/>
    <p:sldLayoutId id="2147484689" r:id="rId17"/>
    <p:sldLayoutId id="2147484690" r:id="rId18"/>
  </p:sldLayoutIdLst>
  <p:transition xmlns:p14="http://schemas.microsoft.com/office/powerpoint/2010/main" advClick="0">
    <p:fade/>
  </p:transition>
  <p:timing>
    <p:tnLst>
      <p:par>
        <p:cTn xmlns:p14="http://schemas.microsoft.com/office/powerpoint/2010/main" id="1" dur="indefinite" restart="never" nodeType="tmRoot"/>
      </p:par>
    </p:tnLst>
  </p:timing>
  <p:txStyles>
    <p:titleStyle>
      <a:lvl1pPr algn="l" rtl="0" eaLnBrk="0" fontAlgn="base" hangingPunct="0">
        <a:lnSpc>
          <a:spcPct val="90000"/>
        </a:lnSpc>
        <a:spcBef>
          <a:spcPct val="0"/>
        </a:spcBef>
        <a:spcAft>
          <a:spcPct val="0"/>
        </a:spcAft>
        <a:defRPr sz="3672">
          <a:solidFill>
            <a:srgbClr val="F87311"/>
          </a:solidFill>
          <a:latin typeface="+mj-lt"/>
          <a:ea typeface="+mj-ea"/>
          <a:cs typeface="+mj-cs"/>
        </a:defRPr>
      </a:lvl1pPr>
      <a:lvl2pPr algn="l" rtl="0" eaLnBrk="0" fontAlgn="base" hangingPunct="0">
        <a:lnSpc>
          <a:spcPct val="90000"/>
        </a:lnSpc>
        <a:spcBef>
          <a:spcPct val="0"/>
        </a:spcBef>
        <a:spcAft>
          <a:spcPct val="0"/>
        </a:spcAft>
        <a:defRPr sz="3672">
          <a:solidFill>
            <a:srgbClr val="F87311"/>
          </a:solidFill>
          <a:latin typeface="Segoe" pitchFamily="34" charset="0"/>
        </a:defRPr>
      </a:lvl2pPr>
      <a:lvl3pPr algn="l" rtl="0" eaLnBrk="0" fontAlgn="base" hangingPunct="0">
        <a:lnSpc>
          <a:spcPct val="90000"/>
        </a:lnSpc>
        <a:spcBef>
          <a:spcPct val="0"/>
        </a:spcBef>
        <a:spcAft>
          <a:spcPct val="0"/>
        </a:spcAft>
        <a:defRPr sz="3672">
          <a:solidFill>
            <a:srgbClr val="F87311"/>
          </a:solidFill>
          <a:latin typeface="Segoe" pitchFamily="34" charset="0"/>
        </a:defRPr>
      </a:lvl3pPr>
      <a:lvl4pPr algn="l" rtl="0" eaLnBrk="0" fontAlgn="base" hangingPunct="0">
        <a:lnSpc>
          <a:spcPct val="90000"/>
        </a:lnSpc>
        <a:spcBef>
          <a:spcPct val="0"/>
        </a:spcBef>
        <a:spcAft>
          <a:spcPct val="0"/>
        </a:spcAft>
        <a:defRPr sz="3672">
          <a:solidFill>
            <a:srgbClr val="F87311"/>
          </a:solidFill>
          <a:latin typeface="Segoe" pitchFamily="34" charset="0"/>
        </a:defRPr>
      </a:lvl4pPr>
      <a:lvl5pPr algn="l" rtl="0" eaLnBrk="0" fontAlgn="base" hangingPunct="0">
        <a:lnSpc>
          <a:spcPct val="90000"/>
        </a:lnSpc>
        <a:spcBef>
          <a:spcPct val="0"/>
        </a:spcBef>
        <a:spcAft>
          <a:spcPct val="0"/>
        </a:spcAft>
        <a:defRPr sz="3672">
          <a:solidFill>
            <a:srgbClr val="F87311"/>
          </a:solidFill>
          <a:latin typeface="Segoe" pitchFamily="34" charset="0"/>
        </a:defRPr>
      </a:lvl5pPr>
      <a:lvl6pPr marL="466298" algn="l" rtl="0" eaLnBrk="0" fontAlgn="base" hangingPunct="0">
        <a:lnSpc>
          <a:spcPct val="90000"/>
        </a:lnSpc>
        <a:spcBef>
          <a:spcPct val="0"/>
        </a:spcBef>
        <a:spcAft>
          <a:spcPct val="0"/>
        </a:spcAft>
        <a:defRPr sz="3672">
          <a:solidFill>
            <a:srgbClr val="F87311"/>
          </a:solidFill>
          <a:latin typeface="Segoe" pitchFamily="34" charset="0"/>
        </a:defRPr>
      </a:lvl6pPr>
      <a:lvl7pPr marL="932597" algn="l" rtl="0" eaLnBrk="0" fontAlgn="base" hangingPunct="0">
        <a:lnSpc>
          <a:spcPct val="90000"/>
        </a:lnSpc>
        <a:spcBef>
          <a:spcPct val="0"/>
        </a:spcBef>
        <a:spcAft>
          <a:spcPct val="0"/>
        </a:spcAft>
        <a:defRPr sz="3672">
          <a:solidFill>
            <a:srgbClr val="F87311"/>
          </a:solidFill>
          <a:latin typeface="Segoe" pitchFamily="34" charset="0"/>
        </a:defRPr>
      </a:lvl7pPr>
      <a:lvl8pPr marL="1398895" algn="l" rtl="0" eaLnBrk="0" fontAlgn="base" hangingPunct="0">
        <a:lnSpc>
          <a:spcPct val="90000"/>
        </a:lnSpc>
        <a:spcBef>
          <a:spcPct val="0"/>
        </a:spcBef>
        <a:spcAft>
          <a:spcPct val="0"/>
        </a:spcAft>
        <a:defRPr sz="3672">
          <a:solidFill>
            <a:srgbClr val="F87311"/>
          </a:solidFill>
          <a:latin typeface="Segoe" pitchFamily="34" charset="0"/>
        </a:defRPr>
      </a:lvl8pPr>
      <a:lvl9pPr marL="1865193" algn="l" rtl="0" eaLnBrk="0" fontAlgn="base" hangingPunct="0">
        <a:lnSpc>
          <a:spcPct val="90000"/>
        </a:lnSpc>
        <a:spcBef>
          <a:spcPct val="0"/>
        </a:spcBef>
        <a:spcAft>
          <a:spcPct val="0"/>
        </a:spcAft>
        <a:defRPr sz="3672">
          <a:solidFill>
            <a:srgbClr val="F87311"/>
          </a:solidFill>
          <a:latin typeface="Segoe" pitchFamily="34" charset="0"/>
        </a:defRPr>
      </a:lvl9pPr>
    </p:titleStyle>
    <p:bodyStyle>
      <a:lvl1pPr marL="466298" indent="-466298" algn="l" rtl="0" eaLnBrk="0" fontAlgn="base" hangingPunct="0">
        <a:lnSpc>
          <a:spcPct val="90000"/>
        </a:lnSpc>
        <a:spcBef>
          <a:spcPct val="30000"/>
        </a:spcBef>
        <a:spcAft>
          <a:spcPct val="0"/>
        </a:spcAft>
        <a:buSzPct val="70000"/>
        <a:buBlip>
          <a:blip r:embed="rId22"/>
        </a:buBlip>
        <a:defRPr sz="3264">
          <a:solidFill>
            <a:schemeClr val="tx1"/>
          </a:solidFill>
          <a:latin typeface="+mn-lt"/>
          <a:ea typeface="+mn-ea"/>
          <a:cs typeface="+mn-cs"/>
        </a:defRPr>
      </a:lvl1pPr>
      <a:lvl2pPr marL="874309" indent="-406392" algn="l" rtl="0" eaLnBrk="0" fontAlgn="base" hangingPunct="0">
        <a:lnSpc>
          <a:spcPct val="90000"/>
        </a:lnSpc>
        <a:spcBef>
          <a:spcPct val="30000"/>
        </a:spcBef>
        <a:spcAft>
          <a:spcPct val="0"/>
        </a:spcAft>
        <a:buSzPct val="70000"/>
        <a:buBlip>
          <a:blip r:embed="rId22"/>
        </a:buBlip>
        <a:defRPr sz="2856">
          <a:solidFill>
            <a:schemeClr val="tx1"/>
          </a:solidFill>
          <a:latin typeface="+mn-lt"/>
        </a:defRPr>
      </a:lvl2pPr>
      <a:lvl3pPr marL="1224033" indent="-348105" algn="l" rtl="0" eaLnBrk="0" fontAlgn="base" hangingPunct="0">
        <a:lnSpc>
          <a:spcPct val="90000"/>
        </a:lnSpc>
        <a:spcBef>
          <a:spcPct val="30000"/>
        </a:spcBef>
        <a:spcAft>
          <a:spcPct val="0"/>
        </a:spcAft>
        <a:buSzPct val="70000"/>
        <a:buBlip>
          <a:blip r:embed="rId22"/>
        </a:buBlip>
        <a:defRPr sz="2448">
          <a:solidFill>
            <a:schemeClr val="tx1"/>
          </a:solidFill>
          <a:latin typeface="+mn-lt"/>
        </a:defRPr>
      </a:lvl3pPr>
      <a:lvl4pPr marL="1515469" indent="-289818" algn="l" rtl="0" eaLnBrk="0" fontAlgn="base" hangingPunct="0">
        <a:lnSpc>
          <a:spcPct val="90000"/>
        </a:lnSpc>
        <a:spcBef>
          <a:spcPct val="30000"/>
        </a:spcBef>
        <a:spcAft>
          <a:spcPct val="0"/>
        </a:spcAft>
        <a:buSzPct val="70000"/>
        <a:buBlip>
          <a:blip r:embed="rId22"/>
        </a:buBlip>
        <a:defRPr sz="2040">
          <a:solidFill>
            <a:schemeClr val="tx1"/>
          </a:solidFill>
          <a:latin typeface="+mn-lt"/>
        </a:defRPr>
      </a:lvl4pPr>
      <a:lvl5pPr marL="1806906" indent="-289818" algn="l" rtl="0" eaLnBrk="0" fontAlgn="base" hangingPunct="0">
        <a:lnSpc>
          <a:spcPct val="90000"/>
        </a:lnSpc>
        <a:spcBef>
          <a:spcPct val="30000"/>
        </a:spcBef>
        <a:spcAft>
          <a:spcPct val="0"/>
        </a:spcAft>
        <a:buSzPct val="70000"/>
        <a:buBlip>
          <a:blip r:embed="rId22"/>
        </a:buBlip>
        <a:defRPr sz="2040">
          <a:solidFill>
            <a:schemeClr val="tx1"/>
          </a:solidFill>
          <a:latin typeface="+mn-lt"/>
        </a:defRPr>
      </a:lvl5pPr>
      <a:lvl6pPr marL="2273204" indent="-289818" algn="l" rtl="0" eaLnBrk="0" fontAlgn="base" hangingPunct="0">
        <a:lnSpc>
          <a:spcPct val="90000"/>
        </a:lnSpc>
        <a:spcBef>
          <a:spcPct val="30000"/>
        </a:spcBef>
        <a:spcAft>
          <a:spcPct val="0"/>
        </a:spcAft>
        <a:buSzPct val="70000"/>
        <a:buBlip>
          <a:blip r:embed="rId22"/>
        </a:buBlip>
        <a:defRPr sz="2040">
          <a:solidFill>
            <a:schemeClr val="tx1"/>
          </a:solidFill>
          <a:latin typeface="+mn-lt"/>
        </a:defRPr>
      </a:lvl6pPr>
      <a:lvl7pPr marL="2739502" indent="-289818" algn="l" rtl="0" eaLnBrk="0" fontAlgn="base" hangingPunct="0">
        <a:lnSpc>
          <a:spcPct val="90000"/>
        </a:lnSpc>
        <a:spcBef>
          <a:spcPct val="30000"/>
        </a:spcBef>
        <a:spcAft>
          <a:spcPct val="0"/>
        </a:spcAft>
        <a:buSzPct val="70000"/>
        <a:buBlip>
          <a:blip r:embed="rId22"/>
        </a:buBlip>
        <a:defRPr sz="2040">
          <a:solidFill>
            <a:schemeClr val="tx1"/>
          </a:solidFill>
          <a:latin typeface="+mn-lt"/>
        </a:defRPr>
      </a:lvl7pPr>
      <a:lvl8pPr marL="3205801" indent="-289818" algn="l" rtl="0" eaLnBrk="0" fontAlgn="base" hangingPunct="0">
        <a:lnSpc>
          <a:spcPct val="90000"/>
        </a:lnSpc>
        <a:spcBef>
          <a:spcPct val="30000"/>
        </a:spcBef>
        <a:spcAft>
          <a:spcPct val="0"/>
        </a:spcAft>
        <a:buSzPct val="70000"/>
        <a:buBlip>
          <a:blip r:embed="rId22"/>
        </a:buBlip>
        <a:defRPr sz="2040">
          <a:solidFill>
            <a:schemeClr val="tx1"/>
          </a:solidFill>
          <a:latin typeface="+mn-lt"/>
        </a:defRPr>
      </a:lvl8pPr>
      <a:lvl9pPr marL="3672099" indent="-289818" algn="l" rtl="0" eaLnBrk="0" fontAlgn="base" hangingPunct="0">
        <a:lnSpc>
          <a:spcPct val="90000"/>
        </a:lnSpc>
        <a:spcBef>
          <a:spcPct val="30000"/>
        </a:spcBef>
        <a:spcAft>
          <a:spcPct val="0"/>
        </a:spcAft>
        <a:buSzPct val="70000"/>
        <a:buBlip>
          <a:blip r:embed="rId22"/>
        </a:buBlip>
        <a:defRPr sz="2040">
          <a:solidFill>
            <a:schemeClr val="tx1"/>
          </a:solidFill>
          <a:latin typeface="+mn-lt"/>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microsoft.com/office/2007/relationships/hdphoto" Target="../media/hdphoto1.wdp"/><Relationship Id="rId6" Type="http://schemas.openxmlformats.org/officeDocument/2006/relationships/image" Target="../media/image33.png"/><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33.png"/><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33.png"/><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33.png"/><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5.png"/><Relationship Id="rId6" Type="http://schemas.openxmlformats.org/officeDocument/2006/relationships/image" Target="../media/image33.png"/><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33.png"/><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3.png"/><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3.png"/></Relationships>
</file>

<file path=ppt/slides/_rels/slide5.xml.rels><?xml version="1.0" encoding="UTF-8" standalone="yes"?>
<Relationships xmlns="http://schemas.openxmlformats.org/package/2006/relationships"><Relationship Id="rId11" Type="http://schemas.openxmlformats.org/officeDocument/2006/relationships/image" Target="../media/image44.png"/><Relationship Id="rId12" Type="http://schemas.openxmlformats.org/officeDocument/2006/relationships/image" Target="../media/image45.png"/><Relationship Id="rId13" Type="http://schemas.openxmlformats.org/officeDocument/2006/relationships/image" Target="../media/image46.png"/><Relationship Id="rId14" Type="http://schemas.openxmlformats.org/officeDocument/2006/relationships/image" Target="../media/image47.png"/><Relationship Id="rId15" Type="http://schemas.openxmlformats.org/officeDocument/2006/relationships/image" Target="../media/image48.png"/><Relationship Id="rId16" Type="http://schemas.openxmlformats.org/officeDocument/2006/relationships/image" Target="../media/image33.png"/><Relationship Id="rId1" Type="http://schemas.openxmlformats.org/officeDocument/2006/relationships/slideLayout" Target="../slideLayouts/slideLayout10.xml"/><Relationship Id="rId2" Type="http://schemas.openxmlformats.org/officeDocument/2006/relationships/image" Target="../media/image35.png"/><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emf"/><Relationship Id="rId6" Type="http://schemas.openxmlformats.org/officeDocument/2006/relationships/image" Target="../media/image39.png"/><Relationship Id="rId7" Type="http://schemas.openxmlformats.org/officeDocument/2006/relationships/image" Target="../media/image40.png"/><Relationship Id="rId8" Type="http://schemas.openxmlformats.org/officeDocument/2006/relationships/image" Target="../media/image41.png"/><Relationship Id="rId9" Type="http://schemas.openxmlformats.org/officeDocument/2006/relationships/image" Target="../media/image42.png"/><Relationship Id="rId10" Type="http://schemas.openxmlformats.org/officeDocument/2006/relationships/image" Target="../media/image4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3.xml"/><Relationship Id="rId3" Type="http://schemas.openxmlformats.org/officeDocument/2006/relationships/image" Target="../media/image3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761038" y="1211263"/>
            <a:ext cx="6400800" cy="3176254"/>
          </a:xfrm>
        </p:spPr>
        <p:txBody>
          <a:bodyPr/>
          <a:lstStyle/>
          <a:p>
            <a:r>
              <a:rPr smtClean="0"/>
              <a:t>Microsoft Azure Infrastructure Services</a:t>
            </a:r>
            <a:endParaRPr lang="en-AU" dirty="0"/>
          </a:p>
        </p:txBody>
      </p:sp>
      <p:sp>
        <p:nvSpPr>
          <p:cNvPr id="5" name="Text Placeholder 4"/>
          <p:cNvSpPr>
            <a:spLocks noGrp="1"/>
          </p:cNvSpPr>
          <p:nvPr>
            <p:ph type="body" sz="quarter" idx="12"/>
          </p:nvPr>
        </p:nvSpPr>
        <p:spPr>
          <a:xfrm>
            <a:off x="5761038" y="4557967"/>
            <a:ext cx="6400800" cy="738664"/>
          </a:xfrm>
        </p:spPr>
        <p:txBody>
          <a:bodyPr/>
          <a:lstStyle/>
          <a:p>
            <a:r>
              <a:rPr lang="en-US" dirty="0" err="1" smtClean="0"/>
              <a:t>Sysfore</a:t>
            </a:r>
            <a:r>
              <a:rPr lang="en-US" dirty="0" smtClean="0"/>
              <a:t> Technologies</a:t>
            </a:r>
            <a:endParaRPr lang="en-AU" dirty="0"/>
          </a:p>
        </p:txBody>
      </p:sp>
      <p:sp>
        <p:nvSpPr>
          <p:cNvPr id="6" name="Freeform 128"/>
          <p:cNvSpPr>
            <a:spLocks noChangeAspect="1"/>
          </p:cNvSpPr>
          <p:nvPr/>
        </p:nvSpPr>
        <p:spPr bwMode="black">
          <a:xfrm>
            <a:off x="274320" y="640605"/>
            <a:ext cx="2503834" cy="1383156"/>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tx1"/>
          </a:solidFill>
          <a:ln w="50800" cap="flat" cmpd="sng" algn="ctr">
            <a:solidFill>
              <a:schemeClr val="bg2"/>
            </a:solidFill>
            <a:prstDash val="solid"/>
            <a:headEnd type="none" w="med" len="med"/>
            <a:tailEnd type="none" w="med" len="med"/>
          </a:ln>
          <a:effectLst/>
          <a:ex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896091" fontAlgn="base">
              <a:lnSpc>
                <a:spcPct val="90000"/>
              </a:lnSpc>
              <a:spcBef>
                <a:spcPct val="0"/>
              </a:spcBef>
              <a:spcAft>
                <a:spcPct val="0"/>
              </a:spcAft>
              <a:defRPr/>
            </a:pPr>
            <a:endParaRPr lang="en-US" sz="1961" kern="0" spc="-49">
              <a:gradFill>
                <a:gsLst>
                  <a:gs pos="1250">
                    <a:srgbClr val="EFEFEF"/>
                  </a:gs>
                  <a:gs pos="10417">
                    <a:srgbClr val="EFEFEF"/>
                  </a:gs>
                </a:gsLst>
                <a:lin ang="5400000" scaled="0"/>
              </a:gradFill>
            </a:endParaRPr>
          </a:p>
        </p:txBody>
      </p:sp>
      <p:pic>
        <p:nvPicPr>
          <p:cNvPr id="10" name="Picture 9" descr="mpn.png"/>
          <p:cNvPicPr>
            <a:picLocks noChangeAspect="1"/>
          </p:cNvPicPr>
          <p:nvPr/>
        </p:nvPicPr>
        <p:blipFill>
          <a:blip r:embed="rId2"/>
          <a:stretch>
            <a:fillRect/>
          </a:stretch>
        </p:blipFill>
        <p:spPr>
          <a:xfrm>
            <a:off x="6748272" y="5478086"/>
            <a:ext cx="3858768" cy="1282062"/>
          </a:xfrm>
          <a:prstGeom prst="rect">
            <a:avLst/>
          </a:prstGeom>
        </p:spPr>
      </p:pic>
      <p:pic>
        <p:nvPicPr>
          <p:cNvPr id="12" name="Picture 11" descr="sysfore logo copy.png"/>
          <p:cNvPicPr>
            <a:picLocks noChangeAspect="1"/>
          </p:cNvPicPr>
          <p:nvPr/>
        </p:nvPicPr>
        <p:blipFill>
          <a:blip r:embed="rId3"/>
          <a:stretch>
            <a:fillRect/>
          </a:stretch>
        </p:blipFill>
        <p:spPr>
          <a:xfrm>
            <a:off x="10922643" y="5449824"/>
            <a:ext cx="1145479" cy="1190153"/>
          </a:xfrm>
          <a:prstGeom prst="rect">
            <a:avLst/>
          </a:prstGeom>
        </p:spPr>
      </p:pic>
    </p:spTree>
    <p:extLst>
      <p:ext uri="{BB962C8B-B14F-4D97-AF65-F5344CB8AC3E}">
        <p14:creationId xmlns:p14="http://schemas.microsoft.com/office/powerpoint/2010/main" val="1450956295"/>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4.1205E-6 4.48025E-6 L 0.07773 0.1532 " pathEditMode="relative" rAng="0" ptsTypes="AA">
                                      <p:cBhvr>
                                        <p:cTn id="6" dur="750" fill="hold"/>
                                        <p:tgtEl>
                                          <p:spTgt spid="6"/>
                                        </p:tgtEl>
                                        <p:attrNameLst>
                                          <p:attrName>ppt_x</p:attrName>
                                          <p:attrName>ppt_y</p:attrName>
                                        </p:attrNameLst>
                                      </p:cBhvr>
                                      <p:rCtr x="3829" y="76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18"/>
          <p:cNvSpPr>
            <a:spLocks noEditPoints="1"/>
          </p:cNvSpPr>
          <p:nvPr/>
        </p:nvSpPr>
        <p:spPr bwMode="auto">
          <a:xfrm>
            <a:off x="519573" y="3543296"/>
            <a:ext cx="5698667" cy="2828008"/>
          </a:xfrm>
          <a:prstGeom prst="rect">
            <a:avLst/>
          </a:prstGeom>
          <a:solidFill>
            <a:schemeClr val="tx2"/>
          </a:solidFill>
          <a:ln>
            <a:noFill/>
          </a:ln>
        </p:spPr>
        <p:txBody>
          <a:bodyPr vert="horz" wrap="square" lIns="182880" tIns="146304" rIns="182880" bIns="146304" numCol="1" anchor="t" anchorCtr="0" compatLnSpc="1">
            <a:prstTxWarp prst="textNoShape">
              <a:avLst/>
            </a:prstTxWarp>
          </a:bodyPr>
          <a:lstStyle/>
          <a:p>
            <a:r>
              <a:rPr lang="en-US" sz="2000" dirty="0">
                <a:solidFill>
                  <a:srgbClr val="FFFFFF"/>
                </a:solidFill>
              </a:rPr>
              <a:t>SQL Server Management Studio</a:t>
            </a:r>
          </a:p>
        </p:txBody>
      </p:sp>
      <p:sp>
        <p:nvSpPr>
          <p:cNvPr id="94" name="Rectangle 93"/>
          <p:cNvSpPr/>
          <p:nvPr/>
        </p:nvSpPr>
        <p:spPr bwMode="auto">
          <a:xfrm>
            <a:off x="9102436" y="0"/>
            <a:ext cx="2547738" cy="1678827"/>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42" name="Group 41"/>
          <p:cNvGrpSpPr/>
          <p:nvPr/>
        </p:nvGrpSpPr>
        <p:grpSpPr>
          <a:xfrm>
            <a:off x="8273093" y="1054967"/>
            <a:ext cx="3888745" cy="2141391"/>
            <a:chOff x="4744649" y="1560875"/>
            <a:chExt cx="7414023" cy="4082634"/>
          </a:xfrm>
        </p:grpSpPr>
        <p:sp>
          <p:nvSpPr>
            <p:cNvPr id="43" name="Freeform 128"/>
            <p:cNvSpPr>
              <a:spLocks noChangeAspect="1"/>
            </p:cNvSpPr>
            <p:nvPr/>
          </p:nvSpPr>
          <p:spPr bwMode="black">
            <a:xfrm>
              <a:off x="4744649" y="1560875"/>
              <a:ext cx="7414023" cy="4082634"/>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tx2"/>
            </a:solidFill>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44" name="Freeform 79"/>
            <p:cNvSpPr>
              <a:spLocks noEditPoints="1"/>
            </p:cNvSpPr>
            <p:nvPr/>
          </p:nvSpPr>
          <p:spPr bwMode="black">
            <a:xfrm>
              <a:off x="7790054" y="2750285"/>
              <a:ext cx="1958183" cy="257956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bg1"/>
            </a:solidFill>
            <a:ln>
              <a:noFill/>
            </a:ln>
          </p:spPr>
          <p:txBody>
            <a:bodyPr vert="horz" wrap="square" lIns="82305" tIns="41153" rIns="82305" bIns="41153" numCol="1" anchor="t" anchorCtr="0" compatLnSpc="1">
              <a:prstTxWarp prst="textNoShape">
                <a:avLst/>
              </a:prstTxWarp>
            </a:bodyPr>
            <a:lstStyle/>
            <a:p>
              <a:endParaRPr lang="en-US" sz="1600" dirty="0">
                <a:solidFill>
                  <a:srgbClr val="505050"/>
                </a:solidFill>
              </a:endParaRPr>
            </a:p>
          </p:txBody>
        </p:sp>
      </p:grpSp>
      <p:sp>
        <p:nvSpPr>
          <p:cNvPr id="98" name="Rectangle 97"/>
          <p:cNvSpPr/>
          <p:nvPr/>
        </p:nvSpPr>
        <p:spPr bwMode="auto">
          <a:xfrm>
            <a:off x="10269769" y="4812169"/>
            <a:ext cx="2166706" cy="440767"/>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8" name="Group 7"/>
          <p:cNvGrpSpPr/>
          <p:nvPr/>
        </p:nvGrpSpPr>
        <p:grpSpPr>
          <a:xfrm>
            <a:off x="7615950" y="4118279"/>
            <a:ext cx="4715750" cy="1986023"/>
            <a:chOff x="6909369" y="3785768"/>
            <a:chExt cx="5106196" cy="1986023"/>
          </a:xfrm>
        </p:grpSpPr>
        <p:sp>
          <p:nvSpPr>
            <p:cNvPr id="65" name="TextBox 64"/>
            <p:cNvSpPr txBox="1"/>
            <p:nvPr/>
          </p:nvSpPr>
          <p:spPr>
            <a:xfrm>
              <a:off x="6909369" y="4189819"/>
              <a:ext cx="4584356" cy="1581972"/>
            </a:xfrm>
            <a:prstGeom prst="rect">
              <a:avLst/>
            </a:prstGeom>
            <a:noFill/>
          </p:spPr>
          <p:txBody>
            <a:bodyPr wrap="square" lIns="182880" tIns="146304" rIns="182880" bIns="146304" rtlCol="0">
              <a:spAutoFit/>
            </a:bodyPr>
            <a:lstStyle/>
            <a:p>
              <a:pPr fontAlgn="base">
                <a:lnSpc>
                  <a:spcPct val="90000"/>
                </a:lnSpc>
                <a:spcBef>
                  <a:spcPct val="20000"/>
                </a:spcBef>
                <a:spcAft>
                  <a:spcPct val="0"/>
                </a:spcAft>
                <a:buClr>
                  <a:srgbClr val="0070C0"/>
                </a:buClr>
                <a:buSzPct val="100000"/>
                <a:defRPr/>
              </a:pPr>
              <a:r>
                <a:rPr lang="en-US" sz="2200" spc="-53" dirty="0">
                  <a:solidFill>
                    <a:schemeClr val="bg1">
                      <a:lumMod val="50000"/>
                    </a:schemeClr>
                  </a:solidFill>
                  <a:ea typeface="Segoe UI" pitchFamily="34" charset="0"/>
                  <a:cs typeface="Segoe UI Light" panose="020B0502040204020203" pitchFamily="34" charset="0"/>
                </a:rPr>
                <a:t>Reliable off-site data backup </a:t>
              </a:r>
              <a:br>
                <a:rPr lang="en-US" sz="2200" spc="-53" dirty="0">
                  <a:solidFill>
                    <a:schemeClr val="bg1">
                      <a:lumMod val="50000"/>
                    </a:schemeClr>
                  </a:solidFill>
                  <a:ea typeface="Segoe UI" pitchFamily="34" charset="0"/>
                  <a:cs typeface="Segoe UI Light" panose="020B0502040204020203" pitchFamily="34" charset="0"/>
                </a:rPr>
              </a:br>
              <a:r>
                <a:rPr lang="en-US" sz="2200" spc="-53" dirty="0">
                  <a:solidFill>
                    <a:schemeClr val="bg1">
                      <a:lumMod val="50000"/>
                    </a:schemeClr>
                  </a:solidFill>
                  <a:ea typeface="Segoe UI" pitchFamily="34" charset="0"/>
                  <a:cs typeface="Segoe UI Light" panose="020B0502040204020203" pitchFamily="34" charset="0"/>
                </a:rPr>
                <a:t>for SQL images</a:t>
              </a:r>
            </a:p>
            <a:p>
              <a:pPr fontAlgn="base">
                <a:lnSpc>
                  <a:spcPct val="90000"/>
                </a:lnSpc>
                <a:spcBef>
                  <a:spcPct val="20000"/>
                </a:spcBef>
                <a:spcAft>
                  <a:spcPct val="0"/>
                </a:spcAft>
                <a:buClr>
                  <a:srgbClr val="0070C0"/>
                </a:buClr>
                <a:buSzPct val="100000"/>
                <a:defRPr/>
              </a:pPr>
              <a:r>
                <a:rPr lang="en-US" sz="2200" spc="-53" dirty="0">
                  <a:solidFill>
                    <a:schemeClr val="bg1">
                      <a:lumMod val="50000"/>
                    </a:schemeClr>
                  </a:solidFill>
                  <a:ea typeface="Segoe UI" pitchFamily="34" charset="0"/>
                  <a:cs typeface="Segoe UI Light" panose="020B0502040204020203" pitchFamily="34" charset="0"/>
                </a:rPr>
                <a:t>Easily restore databases </a:t>
              </a:r>
              <a:r>
                <a:rPr lang="en-US" sz="2200" spc="-53" dirty="0" smtClean="0">
                  <a:solidFill>
                    <a:schemeClr val="bg1">
                      <a:lumMod val="50000"/>
                    </a:schemeClr>
                  </a:solidFill>
                  <a:ea typeface="Segoe UI" pitchFamily="34" charset="0"/>
                  <a:cs typeface="Segoe UI Light" panose="020B0502040204020203" pitchFamily="34" charset="0"/>
                </a:rPr>
                <a:t/>
              </a:r>
              <a:br>
                <a:rPr lang="en-US" sz="2200" spc="-53" dirty="0" smtClean="0">
                  <a:solidFill>
                    <a:schemeClr val="bg1">
                      <a:lumMod val="50000"/>
                    </a:schemeClr>
                  </a:solidFill>
                  <a:ea typeface="Segoe UI" pitchFamily="34" charset="0"/>
                  <a:cs typeface="Segoe UI Light" panose="020B0502040204020203" pitchFamily="34" charset="0"/>
                </a:rPr>
              </a:br>
              <a:r>
                <a:rPr lang="en-US" sz="2200" spc="-53" dirty="0" smtClean="0">
                  <a:solidFill>
                    <a:schemeClr val="bg1">
                      <a:lumMod val="50000"/>
                    </a:schemeClr>
                  </a:solidFill>
                  <a:ea typeface="Segoe UI" pitchFamily="34" charset="0"/>
                  <a:cs typeface="Segoe UI Light" panose="020B0502040204020203" pitchFamily="34" charset="0"/>
                </a:rPr>
                <a:t>using </a:t>
              </a:r>
              <a:r>
                <a:rPr lang="en-US" sz="2200" spc="-53" dirty="0">
                  <a:solidFill>
                    <a:schemeClr val="bg1">
                      <a:lumMod val="50000"/>
                    </a:schemeClr>
                  </a:solidFill>
                  <a:ea typeface="Segoe UI" pitchFamily="34" charset="0"/>
                  <a:cs typeface="Segoe UI Light" panose="020B0502040204020203" pitchFamily="34" charset="0"/>
                </a:rPr>
                <a:t>VMs </a:t>
              </a:r>
            </a:p>
          </p:txBody>
        </p:sp>
        <p:sp>
          <p:nvSpPr>
            <p:cNvPr id="24" name="TextBox 23"/>
            <p:cNvSpPr txBox="1"/>
            <p:nvPr/>
          </p:nvSpPr>
          <p:spPr>
            <a:xfrm>
              <a:off x="6909369" y="3785768"/>
              <a:ext cx="5106196" cy="533788"/>
            </a:xfrm>
            <a:prstGeom prst="rect">
              <a:avLst/>
            </a:prstGeom>
            <a:noFill/>
          </p:spPr>
          <p:txBody>
            <a:bodyPr wrap="square" lIns="182880" tIns="146304" rIns="182880" bIns="146304" rtlCol="0">
              <a:noAutofit/>
            </a:bodyPr>
            <a:lstStyle/>
            <a:p>
              <a:pPr defTabSz="914400" fontAlgn="base">
                <a:lnSpc>
                  <a:spcPct val="90000"/>
                </a:lnSpc>
                <a:spcBef>
                  <a:spcPct val="20000"/>
                </a:spcBef>
                <a:spcAft>
                  <a:spcPct val="0"/>
                </a:spcAft>
                <a:buClr>
                  <a:srgbClr val="0070C0"/>
                </a:buClr>
                <a:buSzPct val="100000"/>
                <a:defRPr/>
              </a:pPr>
              <a:r>
                <a:rPr lang="en-US" sz="2200" spc="-50" dirty="0">
                  <a:solidFill>
                    <a:srgbClr val="00188F"/>
                  </a:solidFill>
                </a:rPr>
                <a:t>Benefits</a:t>
              </a:r>
            </a:p>
          </p:txBody>
        </p:sp>
      </p:grpSp>
      <p:sp>
        <p:nvSpPr>
          <p:cNvPr id="25" name="Title 1"/>
          <p:cNvSpPr txBox="1">
            <a:spLocks/>
          </p:cNvSpPr>
          <p:nvPr/>
        </p:nvSpPr>
        <p:spPr>
          <a:xfrm>
            <a:off x="274638" y="292082"/>
            <a:ext cx="11375536" cy="946413"/>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a:gradFill>
                  <a:gsLst>
                    <a:gs pos="1250">
                      <a:srgbClr val="00188F"/>
                    </a:gs>
                    <a:gs pos="100000">
                      <a:srgbClr val="00188F"/>
                    </a:gs>
                  </a:gsLst>
                  <a:lin ang="5400000" scaled="0"/>
                </a:gradFill>
              </a:rPr>
              <a:t>Store, backup, recover</a:t>
            </a:r>
          </a:p>
        </p:txBody>
      </p:sp>
      <p:grpSp>
        <p:nvGrpSpPr>
          <p:cNvPr id="7" name="Group 6"/>
          <p:cNvGrpSpPr/>
          <p:nvPr/>
        </p:nvGrpSpPr>
        <p:grpSpPr>
          <a:xfrm>
            <a:off x="2131253" y="4434886"/>
            <a:ext cx="3870450" cy="694283"/>
            <a:chOff x="1822427" y="4518011"/>
            <a:chExt cx="3870450" cy="694283"/>
          </a:xfrm>
        </p:grpSpPr>
        <p:grpSp>
          <p:nvGrpSpPr>
            <p:cNvPr id="4" name="Group 3"/>
            <p:cNvGrpSpPr/>
            <p:nvPr/>
          </p:nvGrpSpPr>
          <p:grpSpPr>
            <a:xfrm>
              <a:off x="4101811" y="4518011"/>
              <a:ext cx="1591066" cy="694283"/>
              <a:chOff x="2868829" y="-2273840"/>
              <a:chExt cx="2011854" cy="877900"/>
            </a:xfrm>
          </p:grpSpPr>
          <p:pic>
            <p:nvPicPr>
              <p:cNvPr id="3" name="Picture 2"/>
              <p:cNvPicPr>
                <a:picLocks noChangeAspect="1"/>
              </p:cNvPicPr>
              <p:nvPr/>
            </p:nvPicPr>
            <p:blipFill>
              <a:blip r:embed="rId3"/>
              <a:stretch>
                <a:fillRect/>
              </a:stretch>
            </p:blipFill>
            <p:spPr>
              <a:xfrm>
                <a:off x="2868829" y="-2273840"/>
                <a:ext cx="2011854" cy="877900"/>
              </a:xfrm>
              <a:prstGeom prst="rect">
                <a:avLst/>
              </a:prstGeom>
            </p:spPr>
          </p:pic>
          <p:sp>
            <p:nvSpPr>
              <p:cNvPr id="56" name="Freeform 134"/>
              <p:cNvSpPr>
                <a:spLocks noEditPoints="1"/>
              </p:cNvSpPr>
              <p:nvPr/>
            </p:nvSpPr>
            <p:spPr bwMode="black">
              <a:xfrm>
                <a:off x="2927992" y="-2133419"/>
                <a:ext cx="534411" cy="577898"/>
              </a:xfrm>
              <a:custGeom>
                <a:avLst/>
                <a:gdLst>
                  <a:gd name="T0" fmla="*/ 333 w 666"/>
                  <a:gd name="T1" fmla="*/ 125 h 720"/>
                  <a:gd name="T2" fmla="*/ 126 w 666"/>
                  <a:gd name="T3" fmla="*/ 90 h 720"/>
                  <a:gd name="T4" fmla="*/ 56 w 666"/>
                  <a:gd name="T5" fmla="*/ 502 h 720"/>
                  <a:gd name="T6" fmla="*/ 324 w 666"/>
                  <a:gd name="T7" fmla="*/ 720 h 720"/>
                  <a:gd name="T8" fmla="*/ 402 w 666"/>
                  <a:gd name="T9" fmla="*/ 352 h 720"/>
                  <a:gd name="T10" fmla="*/ 476 w 666"/>
                  <a:gd name="T11" fmla="*/ 315 h 720"/>
                  <a:gd name="T12" fmla="*/ 462 w 666"/>
                  <a:gd name="T13" fmla="*/ 318 h 720"/>
                  <a:gd name="T14" fmla="*/ 548 w 666"/>
                  <a:gd name="T15" fmla="*/ 205 h 720"/>
                  <a:gd name="T16" fmla="*/ 403 w 666"/>
                  <a:gd name="T17" fmla="*/ 241 h 720"/>
                  <a:gd name="T18" fmla="*/ 328 w 666"/>
                  <a:gd name="T19" fmla="*/ 215 h 720"/>
                  <a:gd name="T20" fmla="*/ 314 w 666"/>
                  <a:gd name="T21" fmla="*/ 381 h 720"/>
                  <a:gd name="T22" fmla="*/ 325 w 666"/>
                  <a:gd name="T23" fmla="*/ 377 h 720"/>
                  <a:gd name="T24" fmla="*/ 285 w 666"/>
                  <a:gd name="T25" fmla="*/ 474 h 720"/>
                  <a:gd name="T26" fmla="*/ 285 w 666"/>
                  <a:gd name="T27" fmla="*/ 474 h 720"/>
                  <a:gd name="T28" fmla="*/ 228 w 666"/>
                  <a:gd name="T29" fmla="*/ 414 h 720"/>
                  <a:gd name="T30" fmla="*/ 229 w 666"/>
                  <a:gd name="T31" fmla="*/ 593 h 720"/>
                  <a:gd name="T32" fmla="*/ 221 w 666"/>
                  <a:gd name="T33" fmla="*/ 521 h 720"/>
                  <a:gd name="T34" fmla="*/ 234 w 666"/>
                  <a:gd name="T35" fmla="*/ 278 h 720"/>
                  <a:gd name="T36" fmla="*/ 297 w 666"/>
                  <a:gd name="T37" fmla="*/ 135 h 720"/>
                  <a:gd name="T38" fmla="*/ 268 w 666"/>
                  <a:gd name="T39" fmla="*/ 314 h 720"/>
                  <a:gd name="T40" fmla="*/ 280 w 666"/>
                  <a:gd name="T41" fmla="*/ 377 h 720"/>
                  <a:gd name="T42" fmla="*/ 288 w 666"/>
                  <a:gd name="T43" fmla="*/ 374 h 720"/>
                  <a:gd name="T44" fmla="*/ 289 w 666"/>
                  <a:gd name="T45" fmla="*/ 300 h 720"/>
                  <a:gd name="T46" fmla="*/ 409 w 666"/>
                  <a:gd name="T47" fmla="*/ 156 h 720"/>
                  <a:gd name="T48" fmla="*/ 317 w 666"/>
                  <a:gd name="T49" fmla="*/ 123 h 720"/>
                  <a:gd name="T50" fmla="*/ 275 w 666"/>
                  <a:gd name="T51" fmla="*/ 5 h 720"/>
                  <a:gd name="T52" fmla="*/ 171 w 666"/>
                  <a:gd name="T53" fmla="*/ 54 h 720"/>
                  <a:gd name="T54" fmla="*/ 226 w 666"/>
                  <a:gd name="T55" fmla="*/ 108 h 720"/>
                  <a:gd name="T56" fmla="*/ 166 w 666"/>
                  <a:gd name="T57" fmla="*/ 57 h 720"/>
                  <a:gd name="T58" fmla="*/ 150 w 666"/>
                  <a:gd name="T59" fmla="*/ 102 h 720"/>
                  <a:gd name="T60" fmla="*/ 203 w 666"/>
                  <a:gd name="T61" fmla="*/ 117 h 720"/>
                  <a:gd name="T62" fmla="*/ 227 w 666"/>
                  <a:gd name="T63" fmla="*/ 309 h 720"/>
                  <a:gd name="T64" fmla="*/ 188 w 666"/>
                  <a:gd name="T65" fmla="*/ 383 h 720"/>
                  <a:gd name="T66" fmla="*/ 144 w 666"/>
                  <a:gd name="T67" fmla="*/ 453 h 720"/>
                  <a:gd name="T68" fmla="*/ 144 w 666"/>
                  <a:gd name="T69" fmla="*/ 453 h 720"/>
                  <a:gd name="T70" fmla="*/ 125 w 666"/>
                  <a:gd name="T71" fmla="*/ 463 h 720"/>
                  <a:gd name="T72" fmla="*/ 27 w 666"/>
                  <a:gd name="T73" fmla="*/ 564 h 720"/>
                  <a:gd name="T74" fmla="*/ 71 w 666"/>
                  <a:gd name="T75" fmla="*/ 639 h 720"/>
                  <a:gd name="T76" fmla="*/ 169 w 666"/>
                  <a:gd name="T77" fmla="*/ 571 h 720"/>
                  <a:gd name="T78" fmla="*/ 171 w 666"/>
                  <a:gd name="T79" fmla="*/ 687 h 720"/>
                  <a:gd name="T80" fmla="*/ 171 w 666"/>
                  <a:gd name="T81" fmla="*/ 687 h 720"/>
                  <a:gd name="T82" fmla="*/ 353 w 666"/>
                  <a:gd name="T83" fmla="*/ 644 h 720"/>
                  <a:gd name="T84" fmla="*/ 179 w 666"/>
                  <a:gd name="T85" fmla="*/ 689 h 720"/>
                  <a:gd name="T86" fmla="*/ 381 w 666"/>
                  <a:gd name="T87" fmla="*/ 546 h 720"/>
                  <a:gd name="T88" fmla="*/ 381 w 666"/>
                  <a:gd name="T89" fmla="*/ 546 h 720"/>
                  <a:gd name="T90" fmla="*/ 384 w 666"/>
                  <a:gd name="T91" fmla="*/ 530 h 720"/>
                  <a:gd name="T92" fmla="*/ 393 w 666"/>
                  <a:gd name="T93" fmla="*/ 432 h 720"/>
                  <a:gd name="T94" fmla="*/ 451 w 666"/>
                  <a:gd name="T95" fmla="*/ 32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6" h="720">
                    <a:moveTo>
                      <a:pt x="666" y="290"/>
                    </a:moveTo>
                    <a:cubicBezTo>
                      <a:pt x="663" y="286"/>
                      <a:pt x="663" y="286"/>
                      <a:pt x="663" y="286"/>
                    </a:cubicBezTo>
                    <a:cubicBezTo>
                      <a:pt x="624" y="224"/>
                      <a:pt x="564" y="167"/>
                      <a:pt x="384" y="134"/>
                    </a:cubicBezTo>
                    <a:cubicBezTo>
                      <a:pt x="369" y="131"/>
                      <a:pt x="353" y="128"/>
                      <a:pt x="333" y="125"/>
                    </a:cubicBezTo>
                    <a:cubicBezTo>
                      <a:pt x="306" y="78"/>
                      <a:pt x="286" y="36"/>
                      <a:pt x="278" y="0"/>
                    </a:cubicBezTo>
                    <a:cubicBezTo>
                      <a:pt x="257" y="6"/>
                      <a:pt x="145" y="45"/>
                      <a:pt x="123" y="74"/>
                    </a:cubicBezTo>
                    <a:cubicBezTo>
                      <a:pt x="123" y="73"/>
                      <a:pt x="123" y="73"/>
                      <a:pt x="123" y="73"/>
                    </a:cubicBezTo>
                    <a:cubicBezTo>
                      <a:pt x="118" y="80"/>
                      <a:pt x="122" y="86"/>
                      <a:pt x="126" y="90"/>
                    </a:cubicBezTo>
                    <a:cubicBezTo>
                      <a:pt x="166" y="137"/>
                      <a:pt x="225" y="164"/>
                      <a:pt x="225" y="259"/>
                    </a:cubicBezTo>
                    <a:cubicBezTo>
                      <a:pt x="225" y="346"/>
                      <a:pt x="147" y="427"/>
                      <a:pt x="68" y="492"/>
                    </a:cubicBezTo>
                    <a:cubicBezTo>
                      <a:pt x="64" y="495"/>
                      <a:pt x="60" y="498"/>
                      <a:pt x="56" y="502"/>
                    </a:cubicBezTo>
                    <a:cubicBezTo>
                      <a:pt x="56" y="502"/>
                      <a:pt x="56" y="502"/>
                      <a:pt x="56" y="502"/>
                    </a:cubicBezTo>
                    <a:cubicBezTo>
                      <a:pt x="36" y="519"/>
                      <a:pt x="14" y="545"/>
                      <a:pt x="8" y="569"/>
                    </a:cubicBezTo>
                    <a:cubicBezTo>
                      <a:pt x="0" y="604"/>
                      <a:pt x="27" y="632"/>
                      <a:pt x="55" y="652"/>
                    </a:cubicBezTo>
                    <a:cubicBezTo>
                      <a:pt x="86" y="674"/>
                      <a:pt x="119" y="685"/>
                      <a:pt x="156" y="696"/>
                    </a:cubicBezTo>
                    <a:cubicBezTo>
                      <a:pt x="198" y="708"/>
                      <a:pt x="281" y="719"/>
                      <a:pt x="324" y="720"/>
                    </a:cubicBezTo>
                    <a:cubicBezTo>
                      <a:pt x="327" y="720"/>
                      <a:pt x="331" y="719"/>
                      <a:pt x="331" y="719"/>
                    </a:cubicBezTo>
                    <a:cubicBezTo>
                      <a:pt x="331" y="719"/>
                      <a:pt x="333" y="716"/>
                      <a:pt x="333" y="715"/>
                    </a:cubicBezTo>
                    <a:cubicBezTo>
                      <a:pt x="337" y="709"/>
                      <a:pt x="386" y="616"/>
                      <a:pt x="400" y="538"/>
                    </a:cubicBezTo>
                    <a:cubicBezTo>
                      <a:pt x="408" y="487"/>
                      <a:pt x="415" y="418"/>
                      <a:pt x="402" y="352"/>
                    </a:cubicBezTo>
                    <a:cubicBezTo>
                      <a:pt x="492" y="325"/>
                      <a:pt x="596" y="300"/>
                      <a:pt x="666" y="290"/>
                    </a:cubicBezTo>
                    <a:close/>
                    <a:moveTo>
                      <a:pt x="650" y="282"/>
                    </a:moveTo>
                    <a:cubicBezTo>
                      <a:pt x="651" y="283"/>
                      <a:pt x="653" y="284"/>
                      <a:pt x="655" y="285"/>
                    </a:cubicBezTo>
                    <a:cubicBezTo>
                      <a:pt x="633" y="287"/>
                      <a:pt x="570" y="291"/>
                      <a:pt x="476" y="315"/>
                    </a:cubicBezTo>
                    <a:cubicBezTo>
                      <a:pt x="515" y="278"/>
                      <a:pt x="535" y="255"/>
                      <a:pt x="556" y="207"/>
                    </a:cubicBezTo>
                    <a:cubicBezTo>
                      <a:pt x="602" y="232"/>
                      <a:pt x="634" y="263"/>
                      <a:pt x="650" y="282"/>
                    </a:cubicBezTo>
                    <a:close/>
                    <a:moveTo>
                      <a:pt x="462" y="318"/>
                    </a:moveTo>
                    <a:cubicBezTo>
                      <a:pt x="462" y="318"/>
                      <a:pt x="462" y="318"/>
                      <a:pt x="462" y="318"/>
                    </a:cubicBezTo>
                    <a:cubicBezTo>
                      <a:pt x="462" y="318"/>
                      <a:pt x="462" y="318"/>
                      <a:pt x="462" y="318"/>
                    </a:cubicBezTo>
                    <a:cubicBezTo>
                      <a:pt x="462" y="318"/>
                      <a:pt x="462" y="318"/>
                      <a:pt x="462" y="318"/>
                    </a:cubicBezTo>
                    <a:cubicBezTo>
                      <a:pt x="446" y="293"/>
                      <a:pt x="427" y="273"/>
                      <a:pt x="405" y="257"/>
                    </a:cubicBezTo>
                    <a:cubicBezTo>
                      <a:pt x="448" y="237"/>
                      <a:pt x="496" y="220"/>
                      <a:pt x="548" y="205"/>
                    </a:cubicBezTo>
                    <a:cubicBezTo>
                      <a:pt x="531" y="234"/>
                      <a:pt x="504" y="265"/>
                      <a:pt x="462" y="318"/>
                    </a:cubicBezTo>
                    <a:close/>
                    <a:moveTo>
                      <a:pt x="509" y="186"/>
                    </a:moveTo>
                    <a:cubicBezTo>
                      <a:pt x="520" y="190"/>
                      <a:pt x="530" y="194"/>
                      <a:pt x="540" y="199"/>
                    </a:cubicBezTo>
                    <a:cubicBezTo>
                      <a:pt x="489" y="210"/>
                      <a:pt x="444" y="225"/>
                      <a:pt x="403" y="241"/>
                    </a:cubicBezTo>
                    <a:cubicBezTo>
                      <a:pt x="419" y="211"/>
                      <a:pt x="426" y="183"/>
                      <a:pt x="427" y="160"/>
                    </a:cubicBezTo>
                    <a:cubicBezTo>
                      <a:pt x="455" y="167"/>
                      <a:pt x="482" y="175"/>
                      <a:pt x="509" y="186"/>
                    </a:cubicBezTo>
                    <a:close/>
                    <a:moveTo>
                      <a:pt x="385" y="243"/>
                    </a:moveTo>
                    <a:cubicBezTo>
                      <a:pt x="367" y="232"/>
                      <a:pt x="347" y="223"/>
                      <a:pt x="328" y="215"/>
                    </a:cubicBezTo>
                    <a:cubicBezTo>
                      <a:pt x="354" y="196"/>
                      <a:pt x="385" y="177"/>
                      <a:pt x="420" y="159"/>
                    </a:cubicBezTo>
                    <a:cubicBezTo>
                      <a:pt x="418" y="179"/>
                      <a:pt x="407" y="207"/>
                      <a:pt x="385" y="243"/>
                    </a:cubicBezTo>
                    <a:close/>
                    <a:moveTo>
                      <a:pt x="312" y="382"/>
                    </a:moveTo>
                    <a:cubicBezTo>
                      <a:pt x="312" y="382"/>
                      <a:pt x="313" y="381"/>
                      <a:pt x="314" y="381"/>
                    </a:cubicBezTo>
                    <a:cubicBezTo>
                      <a:pt x="333" y="394"/>
                      <a:pt x="376" y="419"/>
                      <a:pt x="392" y="425"/>
                    </a:cubicBezTo>
                    <a:cubicBezTo>
                      <a:pt x="371" y="440"/>
                      <a:pt x="341" y="457"/>
                      <a:pt x="299" y="475"/>
                    </a:cubicBezTo>
                    <a:cubicBezTo>
                      <a:pt x="310" y="435"/>
                      <a:pt x="313" y="402"/>
                      <a:pt x="312" y="382"/>
                    </a:cubicBezTo>
                    <a:close/>
                    <a:moveTo>
                      <a:pt x="325" y="377"/>
                    </a:moveTo>
                    <a:cubicBezTo>
                      <a:pt x="344" y="371"/>
                      <a:pt x="365" y="364"/>
                      <a:pt x="387" y="357"/>
                    </a:cubicBezTo>
                    <a:cubicBezTo>
                      <a:pt x="390" y="378"/>
                      <a:pt x="392" y="400"/>
                      <a:pt x="392" y="420"/>
                    </a:cubicBezTo>
                    <a:cubicBezTo>
                      <a:pt x="374" y="410"/>
                      <a:pt x="341" y="389"/>
                      <a:pt x="325" y="377"/>
                    </a:cubicBezTo>
                    <a:close/>
                    <a:moveTo>
                      <a:pt x="285" y="474"/>
                    </a:moveTo>
                    <a:cubicBezTo>
                      <a:pt x="265" y="457"/>
                      <a:pt x="246" y="433"/>
                      <a:pt x="239" y="410"/>
                    </a:cubicBezTo>
                    <a:cubicBezTo>
                      <a:pt x="253" y="404"/>
                      <a:pt x="268" y="398"/>
                      <a:pt x="283" y="392"/>
                    </a:cubicBezTo>
                    <a:cubicBezTo>
                      <a:pt x="288" y="390"/>
                      <a:pt x="293" y="389"/>
                      <a:pt x="298" y="387"/>
                    </a:cubicBezTo>
                    <a:cubicBezTo>
                      <a:pt x="301" y="414"/>
                      <a:pt x="295" y="444"/>
                      <a:pt x="285" y="474"/>
                    </a:cubicBezTo>
                    <a:close/>
                    <a:moveTo>
                      <a:pt x="209" y="509"/>
                    </a:moveTo>
                    <a:cubicBezTo>
                      <a:pt x="199" y="512"/>
                      <a:pt x="187" y="516"/>
                      <a:pt x="173" y="521"/>
                    </a:cubicBezTo>
                    <a:cubicBezTo>
                      <a:pt x="185" y="503"/>
                      <a:pt x="212" y="452"/>
                      <a:pt x="224" y="416"/>
                    </a:cubicBezTo>
                    <a:cubicBezTo>
                      <a:pt x="225" y="415"/>
                      <a:pt x="227" y="415"/>
                      <a:pt x="228" y="414"/>
                    </a:cubicBezTo>
                    <a:cubicBezTo>
                      <a:pt x="238" y="445"/>
                      <a:pt x="262" y="470"/>
                      <a:pt x="279" y="484"/>
                    </a:cubicBezTo>
                    <a:cubicBezTo>
                      <a:pt x="258" y="492"/>
                      <a:pt x="235" y="500"/>
                      <a:pt x="209" y="509"/>
                    </a:cubicBezTo>
                    <a:close/>
                    <a:moveTo>
                      <a:pt x="276" y="499"/>
                    </a:moveTo>
                    <a:cubicBezTo>
                      <a:pt x="263" y="532"/>
                      <a:pt x="246" y="565"/>
                      <a:pt x="229" y="593"/>
                    </a:cubicBezTo>
                    <a:cubicBezTo>
                      <a:pt x="229" y="594"/>
                      <a:pt x="229" y="594"/>
                      <a:pt x="229" y="594"/>
                    </a:cubicBezTo>
                    <a:cubicBezTo>
                      <a:pt x="220" y="589"/>
                      <a:pt x="212" y="584"/>
                      <a:pt x="205" y="578"/>
                    </a:cubicBezTo>
                    <a:cubicBezTo>
                      <a:pt x="189" y="567"/>
                      <a:pt x="174" y="553"/>
                      <a:pt x="163" y="538"/>
                    </a:cubicBezTo>
                    <a:cubicBezTo>
                      <a:pt x="183" y="533"/>
                      <a:pt x="202" y="527"/>
                      <a:pt x="221" y="521"/>
                    </a:cubicBezTo>
                    <a:cubicBezTo>
                      <a:pt x="241" y="514"/>
                      <a:pt x="259" y="507"/>
                      <a:pt x="276" y="499"/>
                    </a:cubicBezTo>
                    <a:close/>
                    <a:moveTo>
                      <a:pt x="231" y="205"/>
                    </a:moveTo>
                    <a:cubicBezTo>
                      <a:pt x="249" y="208"/>
                      <a:pt x="270" y="215"/>
                      <a:pt x="294" y="224"/>
                    </a:cubicBezTo>
                    <a:cubicBezTo>
                      <a:pt x="276" y="238"/>
                      <a:pt x="256" y="256"/>
                      <a:pt x="234" y="278"/>
                    </a:cubicBezTo>
                    <a:cubicBezTo>
                      <a:pt x="237" y="252"/>
                      <a:pt x="235" y="228"/>
                      <a:pt x="231" y="205"/>
                    </a:cubicBezTo>
                    <a:close/>
                    <a:moveTo>
                      <a:pt x="236" y="187"/>
                    </a:moveTo>
                    <a:cubicBezTo>
                      <a:pt x="251" y="170"/>
                      <a:pt x="272" y="153"/>
                      <a:pt x="297" y="135"/>
                    </a:cubicBezTo>
                    <a:cubicBezTo>
                      <a:pt x="297" y="135"/>
                      <a:pt x="297" y="135"/>
                      <a:pt x="297" y="135"/>
                    </a:cubicBezTo>
                    <a:cubicBezTo>
                      <a:pt x="305" y="158"/>
                      <a:pt x="307" y="182"/>
                      <a:pt x="305" y="207"/>
                    </a:cubicBezTo>
                    <a:cubicBezTo>
                      <a:pt x="282" y="199"/>
                      <a:pt x="258" y="193"/>
                      <a:pt x="236" y="187"/>
                    </a:cubicBezTo>
                    <a:close/>
                    <a:moveTo>
                      <a:pt x="301" y="235"/>
                    </a:moveTo>
                    <a:cubicBezTo>
                      <a:pt x="295" y="261"/>
                      <a:pt x="284" y="288"/>
                      <a:pt x="268" y="314"/>
                    </a:cubicBezTo>
                    <a:cubicBezTo>
                      <a:pt x="257" y="301"/>
                      <a:pt x="245" y="294"/>
                      <a:pt x="236" y="290"/>
                    </a:cubicBezTo>
                    <a:cubicBezTo>
                      <a:pt x="248" y="279"/>
                      <a:pt x="270" y="259"/>
                      <a:pt x="301" y="235"/>
                    </a:cubicBezTo>
                    <a:close/>
                    <a:moveTo>
                      <a:pt x="264" y="338"/>
                    </a:moveTo>
                    <a:cubicBezTo>
                      <a:pt x="274" y="351"/>
                      <a:pt x="279" y="365"/>
                      <a:pt x="280" y="377"/>
                    </a:cubicBezTo>
                    <a:cubicBezTo>
                      <a:pt x="237" y="393"/>
                      <a:pt x="203" y="407"/>
                      <a:pt x="170" y="424"/>
                    </a:cubicBezTo>
                    <a:cubicBezTo>
                      <a:pt x="210" y="396"/>
                      <a:pt x="241" y="367"/>
                      <a:pt x="264" y="338"/>
                    </a:cubicBezTo>
                    <a:close/>
                    <a:moveTo>
                      <a:pt x="288" y="374"/>
                    </a:moveTo>
                    <a:cubicBezTo>
                      <a:pt x="288" y="374"/>
                      <a:pt x="288" y="374"/>
                      <a:pt x="288" y="374"/>
                    </a:cubicBezTo>
                    <a:cubicBezTo>
                      <a:pt x="288" y="353"/>
                      <a:pt x="283" y="337"/>
                      <a:pt x="275" y="325"/>
                    </a:cubicBezTo>
                    <a:cubicBezTo>
                      <a:pt x="301" y="309"/>
                      <a:pt x="331" y="292"/>
                      <a:pt x="365" y="276"/>
                    </a:cubicBezTo>
                    <a:cubicBezTo>
                      <a:pt x="345" y="305"/>
                      <a:pt x="319" y="338"/>
                      <a:pt x="288" y="374"/>
                    </a:cubicBezTo>
                    <a:close/>
                    <a:moveTo>
                      <a:pt x="289" y="300"/>
                    </a:moveTo>
                    <a:cubicBezTo>
                      <a:pt x="302" y="277"/>
                      <a:pt x="311" y="254"/>
                      <a:pt x="315" y="232"/>
                    </a:cubicBezTo>
                    <a:cubicBezTo>
                      <a:pt x="332" y="240"/>
                      <a:pt x="349" y="248"/>
                      <a:pt x="366" y="258"/>
                    </a:cubicBezTo>
                    <a:cubicBezTo>
                      <a:pt x="338" y="272"/>
                      <a:pt x="312" y="286"/>
                      <a:pt x="289" y="300"/>
                    </a:cubicBezTo>
                    <a:close/>
                    <a:moveTo>
                      <a:pt x="409" y="156"/>
                    </a:moveTo>
                    <a:cubicBezTo>
                      <a:pt x="376" y="170"/>
                      <a:pt x="348" y="184"/>
                      <a:pt x="318" y="205"/>
                    </a:cubicBezTo>
                    <a:cubicBezTo>
                      <a:pt x="319" y="180"/>
                      <a:pt x="314" y="156"/>
                      <a:pt x="304" y="136"/>
                    </a:cubicBezTo>
                    <a:cubicBezTo>
                      <a:pt x="339" y="142"/>
                      <a:pt x="374" y="148"/>
                      <a:pt x="409" y="156"/>
                    </a:cubicBezTo>
                    <a:close/>
                    <a:moveTo>
                      <a:pt x="317" y="123"/>
                    </a:moveTo>
                    <a:cubicBezTo>
                      <a:pt x="299" y="120"/>
                      <a:pt x="278" y="117"/>
                      <a:pt x="254" y="113"/>
                    </a:cubicBezTo>
                    <a:cubicBezTo>
                      <a:pt x="271" y="104"/>
                      <a:pt x="283" y="95"/>
                      <a:pt x="296" y="83"/>
                    </a:cubicBezTo>
                    <a:cubicBezTo>
                      <a:pt x="302" y="96"/>
                      <a:pt x="309" y="109"/>
                      <a:pt x="317" y="123"/>
                    </a:cubicBezTo>
                    <a:close/>
                    <a:moveTo>
                      <a:pt x="275" y="5"/>
                    </a:moveTo>
                    <a:cubicBezTo>
                      <a:pt x="277" y="27"/>
                      <a:pt x="282" y="48"/>
                      <a:pt x="291" y="69"/>
                    </a:cubicBezTo>
                    <a:cubicBezTo>
                      <a:pt x="264" y="62"/>
                      <a:pt x="200" y="53"/>
                      <a:pt x="178" y="50"/>
                    </a:cubicBezTo>
                    <a:cubicBezTo>
                      <a:pt x="216" y="27"/>
                      <a:pt x="269" y="8"/>
                      <a:pt x="275" y="5"/>
                    </a:cubicBezTo>
                    <a:close/>
                    <a:moveTo>
                      <a:pt x="171" y="54"/>
                    </a:moveTo>
                    <a:cubicBezTo>
                      <a:pt x="191" y="62"/>
                      <a:pt x="259" y="76"/>
                      <a:pt x="294" y="78"/>
                    </a:cubicBezTo>
                    <a:cubicBezTo>
                      <a:pt x="294" y="78"/>
                      <a:pt x="294" y="78"/>
                      <a:pt x="294" y="78"/>
                    </a:cubicBezTo>
                    <a:cubicBezTo>
                      <a:pt x="282" y="84"/>
                      <a:pt x="261" y="95"/>
                      <a:pt x="237" y="110"/>
                    </a:cubicBezTo>
                    <a:cubicBezTo>
                      <a:pt x="234" y="109"/>
                      <a:pt x="230" y="109"/>
                      <a:pt x="226" y="108"/>
                    </a:cubicBezTo>
                    <a:cubicBezTo>
                      <a:pt x="210" y="93"/>
                      <a:pt x="180" y="63"/>
                      <a:pt x="171" y="55"/>
                    </a:cubicBezTo>
                    <a:cubicBezTo>
                      <a:pt x="171" y="55"/>
                      <a:pt x="171" y="54"/>
                      <a:pt x="171" y="54"/>
                    </a:cubicBezTo>
                    <a:close/>
                    <a:moveTo>
                      <a:pt x="155" y="66"/>
                    </a:moveTo>
                    <a:cubicBezTo>
                      <a:pt x="158" y="63"/>
                      <a:pt x="162" y="60"/>
                      <a:pt x="166" y="57"/>
                    </a:cubicBezTo>
                    <a:cubicBezTo>
                      <a:pt x="174" y="67"/>
                      <a:pt x="191" y="89"/>
                      <a:pt x="204" y="104"/>
                    </a:cubicBezTo>
                    <a:cubicBezTo>
                      <a:pt x="184" y="101"/>
                      <a:pt x="157" y="96"/>
                      <a:pt x="140" y="89"/>
                    </a:cubicBezTo>
                    <a:cubicBezTo>
                      <a:pt x="140" y="80"/>
                      <a:pt x="149" y="71"/>
                      <a:pt x="155" y="66"/>
                    </a:cubicBezTo>
                    <a:close/>
                    <a:moveTo>
                      <a:pt x="150" y="102"/>
                    </a:moveTo>
                    <a:cubicBezTo>
                      <a:pt x="162" y="107"/>
                      <a:pt x="179" y="111"/>
                      <a:pt x="196" y="115"/>
                    </a:cubicBezTo>
                    <a:cubicBezTo>
                      <a:pt x="203" y="137"/>
                      <a:pt x="209" y="157"/>
                      <a:pt x="214" y="175"/>
                    </a:cubicBezTo>
                    <a:cubicBezTo>
                      <a:pt x="199" y="147"/>
                      <a:pt x="177" y="123"/>
                      <a:pt x="150" y="102"/>
                    </a:cubicBezTo>
                    <a:close/>
                    <a:moveTo>
                      <a:pt x="203" y="117"/>
                    </a:moveTo>
                    <a:cubicBezTo>
                      <a:pt x="235" y="124"/>
                      <a:pt x="269" y="130"/>
                      <a:pt x="288" y="133"/>
                    </a:cubicBezTo>
                    <a:cubicBezTo>
                      <a:pt x="274" y="141"/>
                      <a:pt x="241" y="160"/>
                      <a:pt x="226" y="180"/>
                    </a:cubicBezTo>
                    <a:cubicBezTo>
                      <a:pt x="218" y="150"/>
                      <a:pt x="208" y="128"/>
                      <a:pt x="203" y="117"/>
                    </a:cubicBezTo>
                    <a:close/>
                    <a:moveTo>
                      <a:pt x="227" y="309"/>
                    </a:moveTo>
                    <a:cubicBezTo>
                      <a:pt x="237" y="314"/>
                      <a:pt x="245" y="319"/>
                      <a:pt x="252" y="325"/>
                    </a:cubicBezTo>
                    <a:cubicBezTo>
                      <a:pt x="233" y="339"/>
                      <a:pt x="216" y="352"/>
                      <a:pt x="201" y="364"/>
                    </a:cubicBezTo>
                    <a:cubicBezTo>
                      <a:pt x="213" y="346"/>
                      <a:pt x="222" y="328"/>
                      <a:pt x="227" y="309"/>
                    </a:cubicBezTo>
                    <a:close/>
                    <a:moveTo>
                      <a:pt x="188" y="383"/>
                    </a:moveTo>
                    <a:cubicBezTo>
                      <a:pt x="202" y="372"/>
                      <a:pt x="222" y="358"/>
                      <a:pt x="247" y="342"/>
                    </a:cubicBezTo>
                    <a:cubicBezTo>
                      <a:pt x="223" y="372"/>
                      <a:pt x="191" y="400"/>
                      <a:pt x="152" y="424"/>
                    </a:cubicBezTo>
                    <a:cubicBezTo>
                      <a:pt x="166" y="410"/>
                      <a:pt x="178" y="397"/>
                      <a:pt x="188" y="383"/>
                    </a:cubicBezTo>
                    <a:close/>
                    <a:moveTo>
                      <a:pt x="144" y="453"/>
                    </a:moveTo>
                    <a:cubicBezTo>
                      <a:pt x="166" y="442"/>
                      <a:pt x="186" y="432"/>
                      <a:pt x="207" y="423"/>
                    </a:cubicBezTo>
                    <a:cubicBezTo>
                      <a:pt x="189" y="463"/>
                      <a:pt x="164" y="502"/>
                      <a:pt x="154" y="519"/>
                    </a:cubicBezTo>
                    <a:cubicBezTo>
                      <a:pt x="153" y="520"/>
                      <a:pt x="152" y="521"/>
                      <a:pt x="152" y="522"/>
                    </a:cubicBezTo>
                    <a:cubicBezTo>
                      <a:pt x="141" y="501"/>
                      <a:pt x="137" y="478"/>
                      <a:pt x="144" y="453"/>
                    </a:cubicBezTo>
                    <a:close/>
                    <a:moveTo>
                      <a:pt x="27" y="560"/>
                    </a:moveTo>
                    <a:cubicBezTo>
                      <a:pt x="33" y="533"/>
                      <a:pt x="60" y="500"/>
                      <a:pt x="90" y="482"/>
                    </a:cubicBezTo>
                    <a:cubicBezTo>
                      <a:pt x="90" y="482"/>
                      <a:pt x="90" y="482"/>
                      <a:pt x="90" y="482"/>
                    </a:cubicBezTo>
                    <a:cubicBezTo>
                      <a:pt x="102" y="475"/>
                      <a:pt x="114" y="469"/>
                      <a:pt x="125" y="463"/>
                    </a:cubicBezTo>
                    <a:cubicBezTo>
                      <a:pt x="125" y="464"/>
                      <a:pt x="125" y="465"/>
                      <a:pt x="124" y="467"/>
                    </a:cubicBezTo>
                    <a:cubicBezTo>
                      <a:pt x="123" y="474"/>
                      <a:pt x="122" y="480"/>
                      <a:pt x="122" y="487"/>
                    </a:cubicBezTo>
                    <a:cubicBezTo>
                      <a:pt x="123" y="503"/>
                      <a:pt x="128" y="518"/>
                      <a:pt x="137" y="532"/>
                    </a:cubicBezTo>
                    <a:cubicBezTo>
                      <a:pt x="103" y="543"/>
                      <a:pt x="64" y="554"/>
                      <a:pt x="27" y="564"/>
                    </a:cubicBezTo>
                    <a:cubicBezTo>
                      <a:pt x="27" y="563"/>
                      <a:pt x="27" y="561"/>
                      <a:pt x="27" y="560"/>
                    </a:cubicBezTo>
                    <a:close/>
                    <a:moveTo>
                      <a:pt x="27" y="571"/>
                    </a:moveTo>
                    <a:cubicBezTo>
                      <a:pt x="62" y="562"/>
                      <a:pt x="100" y="554"/>
                      <a:pt x="136" y="545"/>
                    </a:cubicBezTo>
                    <a:cubicBezTo>
                      <a:pt x="109" y="586"/>
                      <a:pt x="85" y="616"/>
                      <a:pt x="71" y="639"/>
                    </a:cubicBezTo>
                    <a:cubicBezTo>
                      <a:pt x="51" y="623"/>
                      <a:pt x="28" y="597"/>
                      <a:pt x="27" y="571"/>
                    </a:cubicBezTo>
                    <a:close/>
                    <a:moveTo>
                      <a:pt x="76" y="643"/>
                    </a:moveTo>
                    <a:cubicBezTo>
                      <a:pt x="98" y="610"/>
                      <a:pt x="125" y="580"/>
                      <a:pt x="150" y="550"/>
                    </a:cubicBezTo>
                    <a:cubicBezTo>
                      <a:pt x="156" y="558"/>
                      <a:pt x="162" y="565"/>
                      <a:pt x="169" y="571"/>
                    </a:cubicBezTo>
                    <a:cubicBezTo>
                      <a:pt x="182" y="583"/>
                      <a:pt x="196" y="592"/>
                      <a:pt x="211" y="600"/>
                    </a:cubicBezTo>
                    <a:cubicBezTo>
                      <a:pt x="168" y="616"/>
                      <a:pt x="123" y="632"/>
                      <a:pt x="81" y="646"/>
                    </a:cubicBezTo>
                    <a:cubicBezTo>
                      <a:pt x="79" y="645"/>
                      <a:pt x="78" y="644"/>
                      <a:pt x="76" y="643"/>
                    </a:cubicBezTo>
                    <a:close/>
                    <a:moveTo>
                      <a:pt x="171" y="687"/>
                    </a:moveTo>
                    <a:cubicBezTo>
                      <a:pt x="169" y="687"/>
                      <a:pt x="166" y="686"/>
                      <a:pt x="164" y="685"/>
                    </a:cubicBezTo>
                    <a:cubicBezTo>
                      <a:pt x="126" y="673"/>
                      <a:pt x="109" y="665"/>
                      <a:pt x="86" y="650"/>
                    </a:cubicBezTo>
                    <a:cubicBezTo>
                      <a:pt x="104" y="645"/>
                      <a:pt x="180" y="625"/>
                      <a:pt x="218" y="613"/>
                    </a:cubicBezTo>
                    <a:cubicBezTo>
                      <a:pt x="197" y="647"/>
                      <a:pt x="178" y="674"/>
                      <a:pt x="171" y="687"/>
                    </a:cubicBezTo>
                    <a:cubicBezTo>
                      <a:pt x="171" y="687"/>
                      <a:pt x="171" y="687"/>
                      <a:pt x="171" y="687"/>
                    </a:cubicBezTo>
                    <a:close/>
                    <a:moveTo>
                      <a:pt x="327" y="715"/>
                    </a:moveTo>
                    <a:cubicBezTo>
                      <a:pt x="297" y="711"/>
                      <a:pt x="236" y="702"/>
                      <a:pt x="196" y="693"/>
                    </a:cubicBezTo>
                    <a:cubicBezTo>
                      <a:pt x="252" y="680"/>
                      <a:pt x="289" y="674"/>
                      <a:pt x="353" y="644"/>
                    </a:cubicBezTo>
                    <a:cubicBezTo>
                      <a:pt x="342" y="675"/>
                      <a:pt x="332" y="703"/>
                      <a:pt x="327" y="715"/>
                    </a:cubicBezTo>
                    <a:close/>
                    <a:moveTo>
                      <a:pt x="185" y="690"/>
                    </a:moveTo>
                    <a:cubicBezTo>
                      <a:pt x="185" y="690"/>
                      <a:pt x="185" y="691"/>
                      <a:pt x="184" y="691"/>
                    </a:cubicBezTo>
                    <a:cubicBezTo>
                      <a:pt x="182" y="690"/>
                      <a:pt x="181" y="690"/>
                      <a:pt x="179" y="689"/>
                    </a:cubicBezTo>
                    <a:cubicBezTo>
                      <a:pt x="201" y="663"/>
                      <a:pt x="220" y="637"/>
                      <a:pt x="236" y="612"/>
                    </a:cubicBezTo>
                    <a:cubicBezTo>
                      <a:pt x="291" y="635"/>
                      <a:pt x="346" y="639"/>
                      <a:pt x="353" y="640"/>
                    </a:cubicBezTo>
                    <a:cubicBezTo>
                      <a:pt x="327" y="650"/>
                      <a:pt x="192" y="688"/>
                      <a:pt x="185" y="690"/>
                    </a:cubicBezTo>
                    <a:close/>
                    <a:moveTo>
                      <a:pt x="381" y="546"/>
                    </a:moveTo>
                    <a:cubicBezTo>
                      <a:pt x="376" y="568"/>
                      <a:pt x="366" y="603"/>
                      <a:pt x="355" y="636"/>
                    </a:cubicBezTo>
                    <a:cubicBezTo>
                      <a:pt x="319" y="630"/>
                      <a:pt x="280" y="619"/>
                      <a:pt x="245" y="602"/>
                    </a:cubicBezTo>
                    <a:cubicBezTo>
                      <a:pt x="283" y="586"/>
                      <a:pt x="361" y="551"/>
                      <a:pt x="383" y="536"/>
                    </a:cubicBezTo>
                    <a:cubicBezTo>
                      <a:pt x="383" y="540"/>
                      <a:pt x="382" y="543"/>
                      <a:pt x="381" y="546"/>
                    </a:cubicBezTo>
                    <a:close/>
                    <a:moveTo>
                      <a:pt x="384" y="530"/>
                    </a:moveTo>
                    <a:cubicBezTo>
                      <a:pt x="362" y="544"/>
                      <a:pt x="287" y="572"/>
                      <a:pt x="252" y="585"/>
                    </a:cubicBezTo>
                    <a:cubicBezTo>
                      <a:pt x="271" y="552"/>
                      <a:pt x="284" y="521"/>
                      <a:pt x="293" y="494"/>
                    </a:cubicBezTo>
                    <a:cubicBezTo>
                      <a:pt x="332" y="517"/>
                      <a:pt x="372" y="527"/>
                      <a:pt x="384" y="530"/>
                    </a:cubicBezTo>
                    <a:cubicBezTo>
                      <a:pt x="384" y="530"/>
                      <a:pt x="384" y="530"/>
                      <a:pt x="384" y="530"/>
                    </a:cubicBezTo>
                    <a:close/>
                    <a:moveTo>
                      <a:pt x="385" y="526"/>
                    </a:moveTo>
                    <a:cubicBezTo>
                      <a:pt x="355" y="518"/>
                      <a:pt x="327" y="503"/>
                      <a:pt x="302" y="487"/>
                    </a:cubicBezTo>
                    <a:cubicBezTo>
                      <a:pt x="355" y="461"/>
                      <a:pt x="389" y="436"/>
                      <a:pt x="393" y="432"/>
                    </a:cubicBezTo>
                    <a:cubicBezTo>
                      <a:pt x="393" y="466"/>
                      <a:pt x="390" y="499"/>
                      <a:pt x="385" y="526"/>
                    </a:cubicBezTo>
                    <a:close/>
                    <a:moveTo>
                      <a:pt x="300" y="369"/>
                    </a:moveTo>
                    <a:cubicBezTo>
                      <a:pt x="339" y="335"/>
                      <a:pt x="367" y="301"/>
                      <a:pt x="387" y="270"/>
                    </a:cubicBezTo>
                    <a:cubicBezTo>
                      <a:pt x="410" y="285"/>
                      <a:pt x="432" y="302"/>
                      <a:pt x="451" y="321"/>
                    </a:cubicBezTo>
                    <a:cubicBezTo>
                      <a:pt x="407" y="333"/>
                      <a:pt x="356" y="348"/>
                      <a:pt x="300" y="369"/>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rightnessContrast bright="100000" contrast="40000"/>
                      </a14:imgEffect>
                    </a14:imgLayer>
                  </a14:imgProps>
                </a:ext>
                <a:ext uri="{28A0092B-C50C-407E-A947-70E740481C1C}">
                  <a14:useLocalDpi xmlns:a14="http://schemas.microsoft.com/office/drawing/2010/main" val="0"/>
                </a:ext>
              </a:extLst>
            </a:blip>
            <a:stretch>
              <a:fillRect/>
            </a:stretch>
          </p:blipFill>
          <p:spPr>
            <a:xfrm>
              <a:off x="1822427" y="4632688"/>
              <a:ext cx="1830428" cy="464929"/>
            </a:xfrm>
            <a:prstGeom prst="rect">
              <a:avLst/>
            </a:prstGeom>
          </p:spPr>
        </p:pic>
      </p:grpSp>
      <p:sp>
        <p:nvSpPr>
          <p:cNvPr id="32" name="Rectangle 31"/>
          <p:cNvSpPr/>
          <p:nvPr/>
        </p:nvSpPr>
        <p:spPr>
          <a:xfrm>
            <a:off x="4717798" y="2333927"/>
            <a:ext cx="1901996" cy="584775"/>
          </a:xfrm>
          <a:prstGeom prst="rect">
            <a:avLst/>
          </a:prstGeom>
        </p:spPr>
        <p:txBody>
          <a:bodyPr wrap="none">
            <a:spAutoFit/>
          </a:bodyPr>
          <a:lstStyle>
            <a:defPPr>
              <a:defRPr lang="en-US"/>
            </a:defPPr>
            <a:lvl1pPr marL="0" algn="l" defTabSz="1218835" rtl="0" eaLnBrk="1" latinLnBrk="0" hangingPunct="1">
              <a:defRPr sz="2400" kern="1200">
                <a:solidFill>
                  <a:schemeClr val="tx1"/>
                </a:solidFill>
                <a:latin typeface="+mn-lt"/>
                <a:ea typeface="+mn-ea"/>
                <a:cs typeface="+mn-cs"/>
              </a:defRPr>
            </a:lvl1pPr>
            <a:lvl2pPr marL="609417" algn="l" defTabSz="1218835" rtl="0" eaLnBrk="1" latinLnBrk="0" hangingPunct="1">
              <a:defRPr sz="2400" kern="1200">
                <a:solidFill>
                  <a:schemeClr val="tx1"/>
                </a:solidFill>
                <a:latin typeface="+mn-lt"/>
                <a:ea typeface="+mn-ea"/>
                <a:cs typeface="+mn-cs"/>
              </a:defRPr>
            </a:lvl2pPr>
            <a:lvl3pPr marL="1218835" algn="l" defTabSz="1218835" rtl="0" eaLnBrk="1" latinLnBrk="0" hangingPunct="1">
              <a:defRPr sz="2400" kern="1200">
                <a:solidFill>
                  <a:schemeClr val="tx1"/>
                </a:solidFill>
                <a:latin typeface="+mn-lt"/>
                <a:ea typeface="+mn-ea"/>
                <a:cs typeface="+mn-cs"/>
              </a:defRPr>
            </a:lvl3pPr>
            <a:lvl4pPr marL="1828252" algn="l" defTabSz="1218835" rtl="0" eaLnBrk="1" latinLnBrk="0" hangingPunct="1">
              <a:defRPr sz="2400" kern="1200">
                <a:solidFill>
                  <a:schemeClr val="tx1"/>
                </a:solidFill>
                <a:latin typeface="+mn-lt"/>
                <a:ea typeface="+mn-ea"/>
                <a:cs typeface="+mn-cs"/>
              </a:defRPr>
            </a:lvl4pPr>
            <a:lvl5pPr marL="2437669" algn="l" defTabSz="1218835" rtl="0" eaLnBrk="1" latinLnBrk="0" hangingPunct="1">
              <a:defRPr sz="2400" kern="1200">
                <a:solidFill>
                  <a:schemeClr val="tx1"/>
                </a:solidFill>
                <a:latin typeface="+mn-lt"/>
                <a:ea typeface="+mn-ea"/>
                <a:cs typeface="+mn-cs"/>
              </a:defRPr>
            </a:lvl5pPr>
            <a:lvl6pPr marL="3047085" algn="l" defTabSz="1218835" rtl="0" eaLnBrk="1" latinLnBrk="0" hangingPunct="1">
              <a:defRPr sz="2400" kern="1200">
                <a:solidFill>
                  <a:schemeClr val="tx1"/>
                </a:solidFill>
                <a:latin typeface="+mn-lt"/>
                <a:ea typeface="+mn-ea"/>
                <a:cs typeface="+mn-cs"/>
              </a:defRPr>
            </a:lvl6pPr>
            <a:lvl7pPr marL="3656504" algn="l" defTabSz="1218835" rtl="0" eaLnBrk="1" latinLnBrk="0" hangingPunct="1">
              <a:defRPr sz="2400" kern="1200">
                <a:solidFill>
                  <a:schemeClr val="tx1"/>
                </a:solidFill>
                <a:latin typeface="+mn-lt"/>
                <a:ea typeface="+mn-ea"/>
                <a:cs typeface="+mn-cs"/>
              </a:defRPr>
            </a:lvl7pPr>
            <a:lvl8pPr marL="4265919" algn="l" defTabSz="1218835" rtl="0" eaLnBrk="1" latinLnBrk="0" hangingPunct="1">
              <a:defRPr sz="2400" kern="1200">
                <a:solidFill>
                  <a:schemeClr val="tx1"/>
                </a:solidFill>
                <a:latin typeface="+mn-lt"/>
                <a:ea typeface="+mn-ea"/>
                <a:cs typeface="+mn-cs"/>
              </a:defRPr>
            </a:lvl8pPr>
            <a:lvl9pPr marL="4875337" algn="l" defTabSz="1218835" rtl="0" eaLnBrk="1" latinLnBrk="0" hangingPunct="1">
              <a:defRPr sz="2400" kern="1200">
                <a:solidFill>
                  <a:schemeClr val="tx1"/>
                </a:solidFill>
                <a:latin typeface="+mn-lt"/>
                <a:ea typeface="+mn-ea"/>
                <a:cs typeface="+mn-cs"/>
              </a:defRPr>
            </a:lvl9pPr>
          </a:lstStyle>
          <a:p>
            <a:pPr defTabSz="685764" fontAlgn="base">
              <a:spcBef>
                <a:spcPct val="0"/>
              </a:spcBef>
              <a:spcAft>
                <a:spcPct val="0"/>
              </a:spcAft>
            </a:pPr>
            <a:r>
              <a:rPr lang="en-US" sz="1600" dirty="0">
                <a:gradFill>
                  <a:gsLst>
                    <a:gs pos="21429">
                      <a:srgbClr val="7FBA00"/>
                    </a:gs>
                    <a:gs pos="64000">
                      <a:srgbClr val="7FBA00"/>
                    </a:gs>
                  </a:gsLst>
                  <a:lin ang="5400000" scaled="1"/>
                </a:gradFill>
                <a:cs typeface="Segoe UI" pitchFamily="34" charset="0"/>
              </a:rPr>
              <a:t>Direct URL </a:t>
            </a:r>
            <a:r>
              <a:rPr lang="en-US" sz="1600" dirty="0" smtClean="0">
                <a:gradFill>
                  <a:gsLst>
                    <a:gs pos="21429">
                      <a:srgbClr val="7FBA00"/>
                    </a:gs>
                    <a:gs pos="64000">
                      <a:srgbClr val="7FBA00"/>
                    </a:gs>
                  </a:gsLst>
                  <a:lin ang="5400000" scaled="1"/>
                </a:gradFill>
                <a:cs typeface="Segoe UI" pitchFamily="34" charset="0"/>
              </a:rPr>
              <a:t>backup </a:t>
            </a:r>
            <a:endParaRPr lang="en-US" sz="1600" dirty="0">
              <a:gradFill>
                <a:gsLst>
                  <a:gs pos="21429">
                    <a:srgbClr val="7FBA00"/>
                  </a:gs>
                  <a:gs pos="64000">
                    <a:srgbClr val="7FBA00"/>
                  </a:gs>
                </a:gsLst>
                <a:lin ang="5400000" scaled="1"/>
              </a:gradFill>
              <a:cs typeface="Segoe UI" pitchFamily="34" charset="0"/>
            </a:endParaRPr>
          </a:p>
          <a:p>
            <a:pPr defTabSz="685764" fontAlgn="base">
              <a:spcBef>
                <a:spcPct val="0"/>
              </a:spcBef>
              <a:spcAft>
                <a:spcPct val="0"/>
              </a:spcAft>
            </a:pPr>
            <a:r>
              <a:rPr lang="en-US" sz="1600" dirty="0" smtClean="0">
                <a:gradFill>
                  <a:gsLst>
                    <a:gs pos="21429">
                      <a:srgbClr val="7FBA00"/>
                    </a:gs>
                    <a:gs pos="64000">
                      <a:srgbClr val="7FBA00"/>
                    </a:gs>
                  </a:gsLst>
                  <a:lin ang="5400000" scaled="1"/>
                </a:gradFill>
                <a:cs typeface="Segoe UI" pitchFamily="34" charset="0"/>
              </a:rPr>
              <a:t>to </a:t>
            </a:r>
            <a:r>
              <a:rPr lang="en-US" sz="1600" dirty="0">
                <a:gradFill>
                  <a:gsLst>
                    <a:gs pos="21429">
                      <a:srgbClr val="7FBA00"/>
                    </a:gs>
                    <a:gs pos="64000">
                      <a:srgbClr val="7FBA00"/>
                    </a:gs>
                  </a:gsLst>
                  <a:lin ang="5400000" scaled="1"/>
                </a:gradFill>
                <a:cs typeface="Segoe UI" pitchFamily="34" charset="0"/>
              </a:rPr>
              <a:t>Azure Storage</a:t>
            </a:r>
          </a:p>
        </p:txBody>
      </p:sp>
      <p:sp>
        <p:nvSpPr>
          <p:cNvPr id="33" name="Rectangle 32"/>
          <p:cNvSpPr/>
          <p:nvPr/>
        </p:nvSpPr>
        <p:spPr>
          <a:xfrm>
            <a:off x="8446374" y="3250178"/>
            <a:ext cx="2033861" cy="584775"/>
          </a:xfrm>
          <a:prstGeom prst="rect">
            <a:avLst/>
          </a:prstGeom>
        </p:spPr>
        <p:txBody>
          <a:bodyPr wrap="square">
            <a:spAutoFit/>
          </a:bodyPr>
          <a:lstStyle>
            <a:defPPr>
              <a:defRPr lang="en-US"/>
            </a:defPPr>
            <a:lvl1pPr marL="0" algn="l" defTabSz="1218835" rtl="0" eaLnBrk="1" latinLnBrk="0" hangingPunct="1">
              <a:defRPr sz="2400" kern="1200">
                <a:solidFill>
                  <a:schemeClr val="tx1"/>
                </a:solidFill>
                <a:latin typeface="+mn-lt"/>
                <a:ea typeface="+mn-ea"/>
                <a:cs typeface="+mn-cs"/>
              </a:defRPr>
            </a:lvl1pPr>
            <a:lvl2pPr marL="609417" algn="l" defTabSz="1218835" rtl="0" eaLnBrk="1" latinLnBrk="0" hangingPunct="1">
              <a:defRPr sz="2400" kern="1200">
                <a:solidFill>
                  <a:schemeClr val="tx1"/>
                </a:solidFill>
                <a:latin typeface="+mn-lt"/>
                <a:ea typeface="+mn-ea"/>
                <a:cs typeface="+mn-cs"/>
              </a:defRPr>
            </a:lvl2pPr>
            <a:lvl3pPr marL="1218835" algn="l" defTabSz="1218835" rtl="0" eaLnBrk="1" latinLnBrk="0" hangingPunct="1">
              <a:defRPr sz="2400" kern="1200">
                <a:solidFill>
                  <a:schemeClr val="tx1"/>
                </a:solidFill>
                <a:latin typeface="+mn-lt"/>
                <a:ea typeface="+mn-ea"/>
                <a:cs typeface="+mn-cs"/>
              </a:defRPr>
            </a:lvl3pPr>
            <a:lvl4pPr marL="1828252" algn="l" defTabSz="1218835" rtl="0" eaLnBrk="1" latinLnBrk="0" hangingPunct="1">
              <a:defRPr sz="2400" kern="1200">
                <a:solidFill>
                  <a:schemeClr val="tx1"/>
                </a:solidFill>
                <a:latin typeface="+mn-lt"/>
                <a:ea typeface="+mn-ea"/>
                <a:cs typeface="+mn-cs"/>
              </a:defRPr>
            </a:lvl4pPr>
            <a:lvl5pPr marL="2437669" algn="l" defTabSz="1218835" rtl="0" eaLnBrk="1" latinLnBrk="0" hangingPunct="1">
              <a:defRPr sz="2400" kern="1200">
                <a:solidFill>
                  <a:schemeClr val="tx1"/>
                </a:solidFill>
                <a:latin typeface="+mn-lt"/>
                <a:ea typeface="+mn-ea"/>
                <a:cs typeface="+mn-cs"/>
              </a:defRPr>
            </a:lvl5pPr>
            <a:lvl6pPr marL="3047085" algn="l" defTabSz="1218835" rtl="0" eaLnBrk="1" latinLnBrk="0" hangingPunct="1">
              <a:defRPr sz="2400" kern="1200">
                <a:solidFill>
                  <a:schemeClr val="tx1"/>
                </a:solidFill>
                <a:latin typeface="+mn-lt"/>
                <a:ea typeface="+mn-ea"/>
                <a:cs typeface="+mn-cs"/>
              </a:defRPr>
            </a:lvl6pPr>
            <a:lvl7pPr marL="3656504" algn="l" defTabSz="1218835" rtl="0" eaLnBrk="1" latinLnBrk="0" hangingPunct="1">
              <a:defRPr sz="2400" kern="1200">
                <a:solidFill>
                  <a:schemeClr val="tx1"/>
                </a:solidFill>
                <a:latin typeface="+mn-lt"/>
                <a:ea typeface="+mn-ea"/>
                <a:cs typeface="+mn-cs"/>
              </a:defRPr>
            </a:lvl7pPr>
            <a:lvl8pPr marL="4265919" algn="l" defTabSz="1218835" rtl="0" eaLnBrk="1" latinLnBrk="0" hangingPunct="1">
              <a:defRPr sz="2400" kern="1200">
                <a:solidFill>
                  <a:schemeClr val="tx1"/>
                </a:solidFill>
                <a:latin typeface="+mn-lt"/>
                <a:ea typeface="+mn-ea"/>
                <a:cs typeface="+mn-cs"/>
              </a:defRPr>
            </a:lvl8pPr>
            <a:lvl9pPr marL="4875337" algn="l" defTabSz="1218835" rtl="0" eaLnBrk="1" latinLnBrk="0" hangingPunct="1">
              <a:defRPr sz="2400" kern="1200">
                <a:solidFill>
                  <a:schemeClr val="tx1"/>
                </a:solidFill>
                <a:latin typeface="+mn-lt"/>
                <a:ea typeface="+mn-ea"/>
                <a:cs typeface="+mn-cs"/>
              </a:defRPr>
            </a:lvl9pPr>
          </a:lstStyle>
          <a:p>
            <a:pPr defTabSz="685764" fontAlgn="base">
              <a:spcBef>
                <a:spcPct val="0"/>
              </a:spcBef>
              <a:spcAft>
                <a:spcPct val="0"/>
              </a:spcAft>
            </a:pPr>
            <a:r>
              <a:rPr lang="en-US" sz="1600" dirty="0">
                <a:gradFill>
                  <a:gsLst>
                    <a:gs pos="21429">
                      <a:srgbClr val="7FBA00"/>
                    </a:gs>
                    <a:gs pos="64000">
                      <a:srgbClr val="7FBA00"/>
                    </a:gs>
                  </a:gsLst>
                  <a:lin ang="5400000" scaled="1"/>
                </a:gradFill>
                <a:cs typeface="Segoe UI" pitchFamily="34" charset="0"/>
              </a:rPr>
              <a:t>Restore in Azure Virtual Machine</a:t>
            </a:r>
          </a:p>
        </p:txBody>
      </p:sp>
      <p:pic>
        <p:nvPicPr>
          <p:cNvPr id="34" name="Picture 33"/>
          <p:cNvPicPr>
            <a:picLocks noChangeAspect="1"/>
          </p:cNvPicPr>
          <p:nvPr/>
        </p:nvPicPr>
        <p:blipFill>
          <a:blip r:embed="rId3"/>
          <a:stretch>
            <a:fillRect/>
          </a:stretch>
        </p:blipFill>
        <p:spPr>
          <a:xfrm>
            <a:off x="8863182" y="2688775"/>
            <a:ext cx="820167" cy="357891"/>
          </a:xfrm>
          <a:prstGeom prst="rect">
            <a:avLst/>
          </a:prstGeom>
        </p:spPr>
      </p:pic>
      <p:sp>
        <p:nvSpPr>
          <p:cNvPr id="36" name="Oval 35"/>
          <p:cNvSpPr/>
          <p:nvPr/>
        </p:nvSpPr>
        <p:spPr bwMode="auto">
          <a:xfrm>
            <a:off x="9226460" y="2311978"/>
            <a:ext cx="83743" cy="83743"/>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45" name="TextBox 44"/>
          <p:cNvSpPr txBox="1"/>
          <p:nvPr/>
        </p:nvSpPr>
        <p:spPr>
          <a:xfrm>
            <a:off x="274638" y="1190369"/>
            <a:ext cx="5106195" cy="533788"/>
          </a:xfrm>
          <a:prstGeom prst="rect">
            <a:avLst/>
          </a:prstGeom>
          <a:noFill/>
        </p:spPr>
        <p:txBody>
          <a:bodyPr wrap="square" lIns="182880" tIns="146304" rIns="182880" bIns="146304" rtlCol="0">
            <a:noAutofit/>
          </a:bodyPr>
          <a:lstStyle/>
          <a:p>
            <a:pPr>
              <a:lnSpc>
                <a:spcPct val="90000"/>
              </a:lnSpc>
              <a:spcBef>
                <a:spcPct val="20000"/>
              </a:spcBef>
              <a:buSzPct val="80000"/>
            </a:pPr>
            <a:r>
              <a:rPr lang="en-US" sz="3200" b="1" spc="-50" dirty="0" smtClean="0">
                <a:gradFill>
                  <a:gsLst>
                    <a:gs pos="2917">
                      <a:srgbClr val="00188F"/>
                    </a:gs>
                    <a:gs pos="30000">
                      <a:srgbClr val="00188F"/>
                    </a:gs>
                  </a:gsLst>
                  <a:lin ang="5400000" scaled="0"/>
                </a:gradFill>
                <a:latin typeface="Segoe UI Light"/>
              </a:rPr>
              <a:t>Microsoft SQL Server</a:t>
            </a:r>
            <a:endParaRPr lang="en-US" sz="3200" b="1" spc="-50" dirty="0">
              <a:gradFill>
                <a:gsLst>
                  <a:gs pos="2917">
                    <a:srgbClr val="00188F"/>
                  </a:gs>
                  <a:gs pos="30000">
                    <a:srgbClr val="00188F"/>
                  </a:gs>
                </a:gsLst>
                <a:lin ang="5400000" scaled="0"/>
              </a:gradFill>
              <a:latin typeface="Segoe UI Light"/>
            </a:endParaRPr>
          </a:p>
        </p:txBody>
      </p:sp>
      <p:sp>
        <p:nvSpPr>
          <p:cNvPr id="49" name="TextBox 48"/>
          <p:cNvSpPr txBox="1"/>
          <p:nvPr/>
        </p:nvSpPr>
        <p:spPr>
          <a:xfrm>
            <a:off x="274638" y="1760676"/>
            <a:ext cx="5024911" cy="904863"/>
          </a:xfrm>
          <a:prstGeom prst="rect">
            <a:avLst/>
          </a:prstGeom>
          <a:noFill/>
        </p:spPr>
        <p:txBody>
          <a:bodyPr wrap="square" lIns="182880" tIns="146304" rIns="182880" bIns="146304" rtlCol="0">
            <a:spAutoFit/>
          </a:bodyPr>
          <a:lstStyle/>
          <a:p>
            <a:pPr fontAlgn="base">
              <a:lnSpc>
                <a:spcPct val="90000"/>
              </a:lnSpc>
              <a:spcBef>
                <a:spcPct val="20000"/>
              </a:spcBef>
              <a:spcAft>
                <a:spcPct val="0"/>
              </a:spcAft>
              <a:buClr>
                <a:srgbClr val="0070C0"/>
              </a:buClr>
              <a:buSzPct val="100000"/>
              <a:defRPr/>
            </a:pPr>
            <a:r>
              <a:rPr lang="en-US" sz="2200" spc="-53" dirty="0">
                <a:solidFill>
                  <a:schemeClr val="bg1">
                    <a:lumMod val="50000"/>
                  </a:schemeClr>
                </a:solidFill>
                <a:ea typeface="Segoe UI" pitchFamily="34" charset="0"/>
                <a:cs typeface="Segoe UI Light" panose="020B0502040204020203" pitchFamily="34" charset="0"/>
              </a:rPr>
              <a:t>Backup and restore database </a:t>
            </a:r>
            <a:br>
              <a:rPr lang="en-US" sz="2200" spc="-53" dirty="0">
                <a:solidFill>
                  <a:schemeClr val="bg1">
                    <a:lumMod val="50000"/>
                  </a:schemeClr>
                </a:solidFill>
                <a:ea typeface="Segoe UI" pitchFamily="34" charset="0"/>
                <a:cs typeface="Segoe UI Light" panose="020B0502040204020203" pitchFamily="34" charset="0"/>
              </a:rPr>
            </a:br>
            <a:r>
              <a:rPr lang="en-US" sz="2200" spc="-53" dirty="0">
                <a:solidFill>
                  <a:schemeClr val="bg1">
                    <a:lumMod val="50000"/>
                  </a:schemeClr>
                </a:solidFill>
                <a:ea typeface="Segoe UI" pitchFamily="34" charset="0"/>
                <a:cs typeface="Segoe UI Light" panose="020B0502040204020203" pitchFamily="34" charset="0"/>
              </a:rPr>
              <a:t>to the cloud</a:t>
            </a:r>
          </a:p>
        </p:txBody>
      </p:sp>
      <p:sp>
        <p:nvSpPr>
          <p:cNvPr id="61" name="Right Triangle 60"/>
          <p:cNvSpPr/>
          <p:nvPr/>
        </p:nvSpPr>
        <p:spPr bwMode="auto">
          <a:xfrm rot="18900000">
            <a:off x="9207679" y="2372470"/>
            <a:ext cx="186640" cy="186640"/>
          </a:xfrm>
          <a:prstGeom prst="rtTriangle">
            <a:avLst/>
          </a:prstGeom>
          <a:solidFill>
            <a:srgbClr val="FFFFFF"/>
          </a:solidFill>
          <a:ln w="38100">
            <a:solidFill>
              <a:schemeClr val="accent2"/>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12" name="Group 11"/>
          <p:cNvGrpSpPr/>
          <p:nvPr/>
        </p:nvGrpSpPr>
        <p:grpSpPr>
          <a:xfrm>
            <a:off x="4595603" y="2115974"/>
            <a:ext cx="5092997" cy="186640"/>
            <a:chOff x="4595603" y="2115974"/>
            <a:chExt cx="5092997" cy="186640"/>
          </a:xfrm>
        </p:grpSpPr>
        <p:cxnSp>
          <p:nvCxnSpPr>
            <p:cNvPr id="68" name="Straight Arrow Connector 67"/>
            <p:cNvCxnSpPr/>
            <p:nvPr/>
          </p:nvCxnSpPr>
          <p:spPr>
            <a:xfrm flipH="1">
              <a:off x="4595603" y="2209297"/>
              <a:ext cx="4845579" cy="0"/>
            </a:xfrm>
            <a:prstGeom prst="straightConnector1">
              <a:avLst/>
            </a:prstGeom>
            <a:ln w="85725" cap="rnd">
              <a:solidFill>
                <a:schemeClr val="accent2"/>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70" name="Right Triangle 69"/>
            <p:cNvSpPr/>
            <p:nvPr/>
          </p:nvSpPr>
          <p:spPr bwMode="auto">
            <a:xfrm rot="13500000">
              <a:off x="9501960" y="2115974"/>
              <a:ext cx="186640" cy="186640"/>
            </a:xfrm>
            <a:prstGeom prst="rtTriangle">
              <a:avLst/>
            </a:prstGeom>
            <a:solidFill>
              <a:srgbClr val="FFFFFF"/>
            </a:solidFill>
            <a:ln w="38100">
              <a:solidFill>
                <a:schemeClr val="accent2"/>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grpSp>
        <p:nvGrpSpPr>
          <p:cNvPr id="11" name="Group 10"/>
          <p:cNvGrpSpPr/>
          <p:nvPr/>
        </p:nvGrpSpPr>
        <p:grpSpPr>
          <a:xfrm>
            <a:off x="4502283" y="2176483"/>
            <a:ext cx="186640" cy="1955768"/>
            <a:chOff x="4502283" y="2217427"/>
            <a:chExt cx="186640" cy="1955768"/>
          </a:xfrm>
        </p:grpSpPr>
        <p:sp>
          <p:nvSpPr>
            <p:cNvPr id="69" name="Right Triangle 68"/>
            <p:cNvSpPr/>
            <p:nvPr/>
          </p:nvSpPr>
          <p:spPr bwMode="auto">
            <a:xfrm rot="8100000">
              <a:off x="4502283" y="3986555"/>
              <a:ext cx="186640" cy="186640"/>
            </a:xfrm>
            <a:prstGeom prst="rtTriangle">
              <a:avLst/>
            </a:prstGeom>
            <a:solidFill>
              <a:srgbClr val="FFFFFF"/>
            </a:solidFill>
            <a:ln w="38100">
              <a:solidFill>
                <a:schemeClr val="accent2"/>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cxnSp>
          <p:nvCxnSpPr>
            <p:cNvPr id="71" name="Straight Arrow Connector 70"/>
            <p:cNvCxnSpPr/>
            <p:nvPr/>
          </p:nvCxnSpPr>
          <p:spPr>
            <a:xfrm flipV="1">
              <a:off x="4595604" y="2217427"/>
              <a:ext cx="0" cy="1617594"/>
            </a:xfrm>
            <a:prstGeom prst="straightConnector1">
              <a:avLst/>
            </a:prstGeom>
            <a:ln w="85725" cap="rnd">
              <a:solidFill>
                <a:schemeClr val="accent2"/>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pic>
        <p:nvPicPr>
          <p:cNvPr id="30" name="Picture 29" descr="sysfore logo copy.png"/>
          <p:cNvPicPr>
            <a:picLocks noChangeAspect="1"/>
          </p:cNvPicPr>
          <p:nvPr/>
        </p:nvPicPr>
        <p:blipFill>
          <a:blip r:embed="rId6"/>
          <a:stretch>
            <a:fillRect/>
          </a:stretch>
        </p:blipFill>
        <p:spPr>
          <a:xfrm>
            <a:off x="11389283" y="5943396"/>
            <a:ext cx="713436" cy="713436"/>
          </a:xfrm>
          <a:prstGeom prst="rect">
            <a:avLst/>
          </a:prstGeom>
        </p:spPr>
      </p:pic>
    </p:spTree>
    <p:extLst>
      <p:ext uri="{BB962C8B-B14F-4D97-AF65-F5344CB8AC3E}">
        <p14:creationId xmlns:p14="http://schemas.microsoft.com/office/powerpoint/2010/main" val="636641561"/>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18"/>
          <p:cNvSpPr>
            <a:spLocks noEditPoints="1"/>
          </p:cNvSpPr>
          <p:nvPr/>
        </p:nvSpPr>
        <p:spPr bwMode="auto">
          <a:xfrm>
            <a:off x="519573" y="3543296"/>
            <a:ext cx="5698667" cy="2828008"/>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z="2000" dirty="0">
              <a:solidFill>
                <a:srgbClr val="FFFFFF"/>
              </a:solidFill>
            </a:endParaRPr>
          </a:p>
        </p:txBody>
      </p:sp>
      <p:sp>
        <p:nvSpPr>
          <p:cNvPr id="94" name="Rectangle 93"/>
          <p:cNvSpPr/>
          <p:nvPr/>
        </p:nvSpPr>
        <p:spPr bwMode="auto">
          <a:xfrm>
            <a:off x="9102436" y="0"/>
            <a:ext cx="2547738" cy="1678827"/>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chemeClr val="bg1"/>
                  </a:gs>
                  <a:gs pos="10417">
                    <a:schemeClr val="bg1"/>
                  </a:gs>
                </a:gsLst>
                <a:lin ang="5400000" scaled="0"/>
              </a:gradFill>
            </a:endParaRPr>
          </a:p>
        </p:txBody>
      </p:sp>
      <p:grpSp>
        <p:nvGrpSpPr>
          <p:cNvPr id="42" name="Group 41"/>
          <p:cNvGrpSpPr/>
          <p:nvPr/>
        </p:nvGrpSpPr>
        <p:grpSpPr>
          <a:xfrm>
            <a:off x="8273093" y="1054967"/>
            <a:ext cx="3888745" cy="2141391"/>
            <a:chOff x="4744649" y="1560875"/>
            <a:chExt cx="7414023" cy="4082634"/>
          </a:xfrm>
        </p:grpSpPr>
        <p:sp>
          <p:nvSpPr>
            <p:cNvPr id="43" name="Freeform 128"/>
            <p:cNvSpPr>
              <a:spLocks noChangeAspect="1"/>
            </p:cNvSpPr>
            <p:nvPr/>
          </p:nvSpPr>
          <p:spPr bwMode="black">
            <a:xfrm>
              <a:off x="4744649" y="1560875"/>
              <a:ext cx="7414023" cy="4082634"/>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tx2"/>
            </a:solidFill>
            <a:extLst/>
          </p:spPr>
          <p:txBody>
            <a:bodyPr vert="horz" wrap="square" lIns="91440" tIns="45720" rIns="91440" bIns="45720" numCol="1" anchor="t" anchorCtr="0" compatLnSpc="1">
              <a:prstTxWarp prst="textNoShape">
                <a:avLst/>
              </a:prstTxWarp>
            </a:bodyPr>
            <a:lstStyle/>
            <a:p>
              <a:endParaRPr lang="en-US"/>
            </a:p>
          </p:txBody>
        </p:sp>
        <p:sp>
          <p:nvSpPr>
            <p:cNvPr id="44" name="Freeform 79"/>
            <p:cNvSpPr>
              <a:spLocks noEditPoints="1"/>
            </p:cNvSpPr>
            <p:nvPr/>
          </p:nvSpPr>
          <p:spPr bwMode="black">
            <a:xfrm>
              <a:off x="7790054" y="2750285"/>
              <a:ext cx="1958183" cy="257956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bg1"/>
            </a:solidFill>
            <a:ln>
              <a:noFill/>
            </a:ln>
          </p:spPr>
          <p:txBody>
            <a:bodyPr vert="horz" wrap="square" lIns="82305" tIns="41153" rIns="82305" bIns="41153" numCol="1" anchor="t" anchorCtr="0" compatLnSpc="1">
              <a:prstTxWarp prst="textNoShape">
                <a:avLst/>
              </a:prstTxWarp>
            </a:bodyPr>
            <a:lstStyle/>
            <a:p>
              <a:endParaRPr lang="en-US" sz="1600" dirty="0"/>
            </a:p>
          </p:txBody>
        </p:sp>
      </p:grpSp>
      <p:sp>
        <p:nvSpPr>
          <p:cNvPr id="65" name="TextBox 64"/>
          <p:cNvSpPr txBox="1"/>
          <p:nvPr/>
        </p:nvSpPr>
        <p:spPr>
          <a:xfrm>
            <a:off x="274637" y="1779726"/>
            <a:ext cx="5024911" cy="1454757"/>
          </a:xfrm>
          <a:prstGeom prst="rect">
            <a:avLst/>
          </a:prstGeom>
          <a:noFill/>
        </p:spPr>
        <p:txBody>
          <a:bodyPr wrap="square" lIns="182880" tIns="146304" rIns="182880" bIns="146304" rtlCol="0">
            <a:spAutoFit/>
          </a:bodyPr>
          <a:lstStyle/>
          <a:p>
            <a:pPr>
              <a:lnSpc>
                <a:spcPct val="90000"/>
              </a:lnSpc>
              <a:spcAft>
                <a:spcPts val="400"/>
              </a:spcAft>
            </a:pPr>
            <a:r>
              <a:rPr lang="en-US" sz="2000" spc="-50" dirty="0" smtClean="0">
                <a:solidFill>
                  <a:schemeClr val="bg1">
                    <a:lumMod val="50000"/>
                  </a:schemeClr>
                </a:solidFill>
              </a:rPr>
              <a:t>Backup datacenter data to Windows using </a:t>
            </a:r>
            <a:r>
              <a:rPr lang="en-US" sz="2000" spc="-53" dirty="0">
                <a:solidFill>
                  <a:schemeClr val="bg1">
                    <a:lumMod val="50000"/>
                  </a:schemeClr>
                </a:solidFill>
                <a:ea typeface="Segoe UI" pitchFamily="34" charset="0"/>
                <a:cs typeface="Segoe UI Light" panose="020B0502040204020203" pitchFamily="34" charset="0"/>
              </a:rPr>
              <a:t>System</a:t>
            </a:r>
            <a:r>
              <a:rPr lang="en-US" sz="2000" spc="-50" dirty="0" smtClean="0">
                <a:solidFill>
                  <a:schemeClr val="bg1">
                    <a:lumMod val="50000"/>
                  </a:schemeClr>
                </a:solidFill>
              </a:rPr>
              <a:t> Center Data Protection Manager</a:t>
            </a:r>
          </a:p>
          <a:p>
            <a:pPr>
              <a:lnSpc>
                <a:spcPct val="90000"/>
              </a:lnSpc>
              <a:spcAft>
                <a:spcPts val="400"/>
              </a:spcAft>
            </a:pPr>
            <a:r>
              <a:rPr lang="en-US" sz="2000" spc="-50" dirty="0" smtClean="0">
                <a:solidFill>
                  <a:schemeClr val="bg1">
                    <a:lumMod val="50000"/>
                  </a:schemeClr>
                </a:solidFill>
              </a:rPr>
              <a:t>Backup and recover files/folders from Windows Server 2012 SP1</a:t>
            </a:r>
            <a:endParaRPr lang="en-US" sz="2000" spc="-50" dirty="0">
              <a:solidFill>
                <a:schemeClr val="bg1">
                  <a:lumMod val="50000"/>
                </a:schemeClr>
              </a:solidFill>
            </a:endParaRPr>
          </a:p>
        </p:txBody>
      </p:sp>
      <p:sp>
        <p:nvSpPr>
          <p:cNvPr id="24" name="TextBox 23"/>
          <p:cNvSpPr txBox="1"/>
          <p:nvPr/>
        </p:nvSpPr>
        <p:spPr>
          <a:xfrm>
            <a:off x="274638" y="1190369"/>
            <a:ext cx="5106195" cy="533788"/>
          </a:xfrm>
          <a:prstGeom prst="rect">
            <a:avLst/>
          </a:prstGeom>
          <a:noFill/>
        </p:spPr>
        <p:txBody>
          <a:bodyPr wrap="square" lIns="182880" tIns="146304" rIns="182880" bIns="146304" rtlCol="0">
            <a:noAutofit/>
          </a:bodyPr>
          <a:lstStyle/>
          <a:p>
            <a:pPr>
              <a:lnSpc>
                <a:spcPct val="90000"/>
              </a:lnSpc>
              <a:spcBef>
                <a:spcPct val="20000"/>
              </a:spcBef>
              <a:buSzPct val="80000"/>
            </a:pPr>
            <a:r>
              <a:rPr lang="en-US" sz="3200" b="1" spc="-50" dirty="0" smtClean="0">
                <a:gradFill>
                  <a:gsLst>
                    <a:gs pos="2917">
                      <a:schemeClr val="tx2"/>
                    </a:gs>
                    <a:gs pos="30000">
                      <a:schemeClr val="tx2"/>
                    </a:gs>
                  </a:gsLst>
                  <a:lin ang="5400000" scaled="0"/>
                </a:gradFill>
                <a:latin typeface="+mj-lt"/>
              </a:rPr>
              <a:t>Microsoft Azure Backup</a:t>
            </a:r>
            <a:endParaRPr lang="en-US" sz="3200" b="1" spc="-50" dirty="0">
              <a:gradFill>
                <a:gsLst>
                  <a:gs pos="2917">
                    <a:schemeClr val="tx2"/>
                  </a:gs>
                  <a:gs pos="30000">
                    <a:schemeClr val="tx2"/>
                  </a:gs>
                </a:gsLst>
                <a:lin ang="5400000" scaled="0"/>
              </a:gradFill>
              <a:latin typeface="+mj-lt"/>
            </a:endParaRPr>
          </a:p>
        </p:txBody>
      </p:sp>
      <p:sp>
        <p:nvSpPr>
          <p:cNvPr id="25" name="Title 1"/>
          <p:cNvSpPr txBox="1">
            <a:spLocks/>
          </p:cNvSpPr>
          <p:nvPr/>
        </p:nvSpPr>
        <p:spPr>
          <a:xfrm>
            <a:off x="274638" y="292082"/>
            <a:ext cx="11375536" cy="946413"/>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a:t>Store, backup, </a:t>
            </a:r>
            <a:r>
              <a:rPr lang="en-US" dirty="0" smtClean="0"/>
              <a:t>recover your data</a:t>
            </a:r>
            <a:endParaRPr lang="en-US" dirty="0"/>
          </a:p>
        </p:txBody>
      </p:sp>
      <p:sp>
        <p:nvSpPr>
          <p:cNvPr id="7" name="Rectangle 6"/>
          <p:cNvSpPr/>
          <p:nvPr/>
        </p:nvSpPr>
        <p:spPr>
          <a:xfrm>
            <a:off x="7708725" y="4167160"/>
            <a:ext cx="4227614" cy="2055947"/>
          </a:xfrm>
          <a:prstGeom prst="rect">
            <a:avLst/>
          </a:prstGeom>
        </p:spPr>
        <p:txBody>
          <a:bodyPr wrap="square">
            <a:spAutoFit/>
          </a:bodyPr>
          <a:lstStyle/>
          <a:p>
            <a:pPr lvl="0" defTabSz="914400" fontAlgn="base">
              <a:spcBef>
                <a:spcPct val="20000"/>
              </a:spcBef>
              <a:spcAft>
                <a:spcPct val="0"/>
              </a:spcAft>
              <a:buClr>
                <a:srgbClr val="0070C0"/>
              </a:buClr>
              <a:buSzPct val="100000"/>
              <a:defRPr/>
            </a:pPr>
            <a:r>
              <a:rPr lang="en-US" sz="2200" spc="-50" dirty="0" smtClean="0">
                <a:solidFill>
                  <a:srgbClr val="00188F"/>
                </a:solidFill>
              </a:rPr>
              <a:t>Benefits</a:t>
            </a:r>
          </a:p>
          <a:p>
            <a:pPr lvl="0" defTabSz="914400" fontAlgn="base">
              <a:spcBef>
                <a:spcPct val="20000"/>
              </a:spcBef>
              <a:spcAft>
                <a:spcPct val="0"/>
              </a:spcAft>
              <a:buClr>
                <a:srgbClr val="0070C0"/>
              </a:buClr>
              <a:buSzPct val="100000"/>
              <a:defRPr/>
            </a:pPr>
            <a:r>
              <a:rPr lang="en-US" sz="2200" spc="-53" dirty="0">
                <a:solidFill>
                  <a:schemeClr val="bg1">
                    <a:lumMod val="50000"/>
                  </a:schemeClr>
                </a:solidFill>
                <a:ea typeface="Segoe UI" pitchFamily="34" charset="0"/>
                <a:cs typeface="Segoe UI Light" panose="020B0502040204020203" pitchFamily="34" charset="0"/>
              </a:rPr>
              <a:t>Reliable offsite data protection</a:t>
            </a:r>
          </a:p>
          <a:p>
            <a:pPr lvl="0" defTabSz="914400" fontAlgn="base">
              <a:spcBef>
                <a:spcPct val="20000"/>
              </a:spcBef>
              <a:spcAft>
                <a:spcPct val="0"/>
              </a:spcAft>
              <a:buClr>
                <a:srgbClr val="0070C0"/>
              </a:buClr>
              <a:buSzPct val="100000"/>
              <a:defRPr/>
            </a:pPr>
            <a:r>
              <a:rPr lang="en-US" sz="2200" spc="-53" dirty="0" smtClean="0">
                <a:solidFill>
                  <a:schemeClr val="bg1">
                    <a:lumMod val="50000"/>
                  </a:schemeClr>
                </a:solidFill>
                <a:ea typeface="Segoe UI" pitchFamily="34" charset="0"/>
                <a:cs typeface="Segoe UI Light" panose="020B0502040204020203" pitchFamily="34" charset="0"/>
              </a:rPr>
              <a:t>Simple</a:t>
            </a:r>
            <a:r>
              <a:rPr lang="en-US" sz="2200" spc="-53" dirty="0">
                <a:solidFill>
                  <a:schemeClr val="bg1">
                    <a:lumMod val="50000"/>
                  </a:schemeClr>
                </a:solidFill>
                <a:ea typeface="Segoe UI" pitchFamily="34" charset="0"/>
                <a:cs typeface="Segoe UI Light" panose="020B0502040204020203" pitchFamily="34" charset="0"/>
              </a:rPr>
              <a:t>, </a:t>
            </a:r>
            <a:r>
              <a:rPr lang="en-US" sz="2200" spc="-53" dirty="0" smtClean="0">
                <a:solidFill>
                  <a:schemeClr val="bg1">
                    <a:lumMod val="50000"/>
                  </a:schemeClr>
                </a:solidFill>
                <a:ea typeface="Segoe UI" pitchFamily="34" charset="0"/>
                <a:cs typeface="Segoe UI Light" panose="020B0502040204020203" pitchFamily="34" charset="0"/>
              </a:rPr>
              <a:t>familiar, integrated</a:t>
            </a:r>
            <a:endParaRPr lang="en-US" sz="2200" spc="-53" dirty="0">
              <a:solidFill>
                <a:schemeClr val="bg1">
                  <a:lumMod val="50000"/>
                </a:schemeClr>
              </a:solidFill>
              <a:ea typeface="Segoe UI" pitchFamily="34" charset="0"/>
              <a:cs typeface="Segoe UI Light" panose="020B0502040204020203" pitchFamily="34" charset="0"/>
            </a:endParaRPr>
          </a:p>
          <a:p>
            <a:pPr lvl="0" fontAlgn="base">
              <a:spcBef>
                <a:spcPct val="20000"/>
              </a:spcBef>
              <a:spcAft>
                <a:spcPct val="0"/>
              </a:spcAft>
              <a:buClr>
                <a:srgbClr val="0070C0"/>
              </a:buClr>
              <a:buSzPct val="100000"/>
              <a:defRPr/>
            </a:pPr>
            <a:r>
              <a:rPr lang="en-US" sz="2200" spc="-53" dirty="0">
                <a:solidFill>
                  <a:schemeClr val="bg1">
                    <a:lumMod val="50000"/>
                  </a:schemeClr>
                </a:solidFill>
                <a:ea typeface="Segoe UI" pitchFamily="34" charset="0"/>
                <a:cs typeface="Segoe UI Light" panose="020B0502040204020203" pitchFamily="34" charset="0"/>
              </a:rPr>
              <a:t>Efficient backup </a:t>
            </a:r>
            <a:r>
              <a:rPr lang="en-US" sz="2200" spc="-53" dirty="0" smtClean="0">
                <a:solidFill>
                  <a:schemeClr val="bg1">
                    <a:lumMod val="50000"/>
                  </a:schemeClr>
                </a:solidFill>
                <a:ea typeface="Segoe UI" pitchFamily="34" charset="0"/>
                <a:cs typeface="Segoe UI Light" panose="020B0502040204020203" pitchFamily="34" charset="0"/>
              </a:rPr>
              <a:t>and recovery</a:t>
            </a:r>
          </a:p>
          <a:p>
            <a:pPr lvl="0" fontAlgn="base">
              <a:spcBef>
                <a:spcPct val="20000"/>
              </a:spcBef>
              <a:spcAft>
                <a:spcPct val="0"/>
              </a:spcAft>
              <a:buClr>
                <a:srgbClr val="0070C0"/>
              </a:buClr>
              <a:buSzPct val="100000"/>
              <a:defRPr/>
            </a:pPr>
            <a:r>
              <a:rPr lang="en-US" sz="2200" spc="-53" dirty="0" smtClean="0">
                <a:solidFill>
                  <a:schemeClr val="bg1">
                    <a:lumMod val="50000"/>
                  </a:schemeClr>
                </a:solidFill>
                <a:ea typeface="Segoe UI" pitchFamily="34" charset="0"/>
                <a:cs typeface="Segoe UI Light" panose="020B0502040204020203" pitchFamily="34" charset="0"/>
              </a:rPr>
              <a:t>Easy set up</a:t>
            </a:r>
            <a:endParaRPr lang="en-US" sz="2200" spc="-53" dirty="0">
              <a:solidFill>
                <a:schemeClr val="bg1">
                  <a:lumMod val="50000"/>
                </a:schemeClr>
              </a:solidFill>
              <a:ea typeface="Segoe UI" pitchFamily="34" charset="0"/>
              <a:cs typeface="Segoe UI Light" panose="020B0502040204020203" pitchFamily="34" charset="0"/>
            </a:endParaRPr>
          </a:p>
        </p:txBody>
      </p:sp>
      <p:grpSp>
        <p:nvGrpSpPr>
          <p:cNvPr id="46" name="Group 45"/>
          <p:cNvGrpSpPr/>
          <p:nvPr/>
        </p:nvGrpSpPr>
        <p:grpSpPr>
          <a:xfrm>
            <a:off x="4410637" y="4434886"/>
            <a:ext cx="1591066" cy="694283"/>
            <a:chOff x="2868829" y="-2273840"/>
            <a:chExt cx="2011854" cy="877900"/>
          </a:xfrm>
        </p:grpSpPr>
        <p:pic>
          <p:nvPicPr>
            <p:cNvPr id="50" name="Picture 49"/>
            <p:cNvPicPr>
              <a:picLocks noChangeAspect="1"/>
            </p:cNvPicPr>
            <p:nvPr/>
          </p:nvPicPr>
          <p:blipFill>
            <a:blip r:embed="rId3"/>
            <a:stretch>
              <a:fillRect/>
            </a:stretch>
          </p:blipFill>
          <p:spPr>
            <a:xfrm>
              <a:off x="2868829" y="-2273840"/>
              <a:ext cx="2011854" cy="877900"/>
            </a:xfrm>
            <a:prstGeom prst="rect">
              <a:avLst/>
            </a:prstGeom>
          </p:spPr>
        </p:pic>
        <p:sp>
          <p:nvSpPr>
            <p:cNvPr id="51" name="Freeform 134"/>
            <p:cNvSpPr>
              <a:spLocks noEditPoints="1"/>
            </p:cNvSpPr>
            <p:nvPr/>
          </p:nvSpPr>
          <p:spPr bwMode="black">
            <a:xfrm>
              <a:off x="2927992" y="-2133419"/>
              <a:ext cx="534411" cy="577898"/>
            </a:xfrm>
            <a:custGeom>
              <a:avLst/>
              <a:gdLst>
                <a:gd name="T0" fmla="*/ 333 w 666"/>
                <a:gd name="T1" fmla="*/ 125 h 720"/>
                <a:gd name="T2" fmla="*/ 126 w 666"/>
                <a:gd name="T3" fmla="*/ 90 h 720"/>
                <a:gd name="T4" fmla="*/ 56 w 666"/>
                <a:gd name="T5" fmla="*/ 502 h 720"/>
                <a:gd name="T6" fmla="*/ 324 w 666"/>
                <a:gd name="T7" fmla="*/ 720 h 720"/>
                <a:gd name="T8" fmla="*/ 402 w 666"/>
                <a:gd name="T9" fmla="*/ 352 h 720"/>
                <a:gd name="T10" fmla="*/ 476 w 666"/>
                <a:gd name="T11" fmla="*/ 315 h 720"/>
                <a:gd name="T12" fmla="*/ 462 w 666"/>
                <a:gd name="T13" fmla="*/ 318 h 720"/>
                <a:gd name="T14" fmla="*/ 548 w 666"/>
                <a:gd name="T15" fmla="*/ 205 h 720"/>
                <a:gd name="T16" fmla="*/ 403 w 666"/>
                <a:gd name="T17" fmla="*/ 241 h 720"/>
                <a:gd name="T18" fmla="*/ 328 w 666"/>
                <a:gd name="T19" fmla="*/ 215 h 720"/>
                <a:gd name="T20" fmla="*/ 314 w 666"/>
                <a:gd name="T21" fmla="*/ 381 h 720"/>
                <a:gd name="T22" fmla="*/ 325 w 666"/>
                <a:gd name="T23" fmla="*/ 377 h 720"/>
                <a:gd name="T24" fmla="*/ 285 w 666"/>
                <a:gd name="T25" fmla="*/ 474 h 720"/>
                <a:gd name="T26" fmla="*/ 285 w 666"/>
                <a:gd name="T27" fmla="*/ 474 h 720"/>
                <a:gd name="T28" fmla="*/ 228 w 666"/>
                <a:gd name="T29" fmla="*/ 414 h 720"/>
                <a:gd name="T30" fmla="*/ 229 w 666"/>
                <a:gd name="T31" fmla="*/ 593 h 720"/>
                <a:gd name="T32" fmla="*/ 221 w 666"/>
                <a:gd name="T33" fmla="*/ 521 h 720"/>
                <a:gd name="T34" fmla="*/ 234 w 666"/>
                <a:gd name="T35" fmla="*/ 278 h 720"/>
                <a:gd name="T36" fmla="*/ 297 w 666"/>
                <a:gd name="T37" fmla="*/ 135 h 720"/>
                <a:gd name="T38" fmla="*/ 268 w 666"/>
                <a:gd name="T39" fmla="*/ 314 h 720"/>
                <a:gd name="T40" fmla="*/ 280 w 666"/>
                <a:gd name="T41" fmla="*/ 377 h 720"/>
                <a:gd name="T42" fmla="*/ 288 w 666"/>
                <a:gd name="T43" fmla="*/ 374 h 720"/>
                <a:gd name="T44" fmla="*/ 289 w 666"/>
                <a:gd name="T45" fmla="*/ 300 h 720"/>
                <a:gd name="T46" fmla="*/ 409 w 666"/>
                <a:gd name="T47" fmla="*/ 156 h 720"/>
                <a:gd name="T48" fmla="*/ 317 w 666"/>
                <a:gd name="T49" fmla="*/ 123 h 720"/>
                <a:gd name="T50" fmla="*/ 275 w 666"/>
                <a:gd name="T51" fmla="*/ 5 h 720"/>
                <a:gd name="T52" fmla="*/ 171 w 666"/>
                <a:gd name="T53" fmla="*/ 54 h 720"/>
                <a:gd name="T54" fmla="*/ 226 w 666"/>
                <a:gd name="T55" fmla="*/ 108 h 720"/>
                <a:gd name="T56" fmla="*/ 166 w 666"/>
                <a:gd name="T57" fmla="*/ 57 h 720"/>
                <a:gd name="T58" fmla="*/ 150 w 666"/>
                <a:gd name="T59" fmla="*/ 102 h 720"/>
                <a:gd name="T60" fmla="*/ 203 w 666"/>
                <a:gd name="T61" fmla="*/ 117 h 720"/>
                <a:gd name="T62" fmla="*/ 227 w 666"/>
                <a:gd name="T63" fmla="*/ 309 h 720"/>
                <a:gd name="T64" fmla="*/ 188 w 666"/>
                <a:gd name="T65" fmla="*/ 383 h 720"/>
                <a:gd name="T66" fmla="*/ 144 w 666"/>
                <a:gd name="T67" fmla="*/ 453 h 720"/>
                <a:gd name="T68" fmla="*/ 144 w 666"/>
                <a:gd name="T69" fmla="*/ 453 h 720"/>
                <a:gd name="T70" fmla="*/ 125 w 666"/>
                <a:gd name="T71" fmla="*/ 463 h 720"/>
                <a:gd name="T72" fmla="*/ 27 w 666"/>
                <a:gd name="T73" fmla="*/ 564 h 720"/>
                <a:gd name="T74" fmla="*/ 71 w 666"/>
                <a:gd name="T75" fmla="*/ 639 h 720"/>
                <a:gd name="T76" fmla="*/ 169 w 666"/>
                <a:gd name="T77" fmla="*/ 571 h 720"/>
                <a:gd name="T78" fmla="*/ 171 w 666"/>
                <a:gd name="T79" fmla="*/ 687 h 720"/>
                <a:gd name="T80" fmla="*/ 171 w 666"/>
                <a:gd name="T81" fmla="*/ 687 h 720"/>
                <a:gd name="T82" fmla="*/ 353 w 666"/>
                <a:gd name="T83" fmla="*/ 644 h 720"/>
                <a:gd name="T84" fmla="*/ 179 w 666"/>
                <a:gd name="T85" fmla="*/ 689 h 720"/>
                <a:gd name="T86" fmla="*/ 381 w 666"/>
                <a:gd name="T87" fmla="*/ 546 h 720"/>
                <a:gd name="T88" fmla="*/ 381 w 666"/>
                <a:gd name="T89" fmla="*/ 546 h 720"/>
                <a:gd name="T90" fmla="*/ 384 w 666"/>
                <a:gd name="T91" fmla="*/ 530 h 720"/>
                <a:gd name="T92" fmla="*/ 393 w 666"/>
                <a:gd name="T93" fmla="*/ 432 h 720"/>
                <a:gd name="T94" fmla="*/ 451 w 666"/>
                <a:gd name="T95" fmla="*/ 32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6" h="720">
                  <a:moveTo>
                    <a:pt x="666" y="290"/>
                  </a:moveTo>
                  <a:cubicBezTo>
                    <a:pt x="663" y="286"/>
                    <a:pt x="663" y="286"/>
                    <a:pt x="663" y="286"/>
                  </a:cubicBezTo>
                  <a:cubicBezTo>
                    <a:pt x="624" y="224"/>
                    <a:pt x="564" y="167"/>
                    <a:pt x="384" y="134"/>
                  </a:cubicBezTo>
                  <a:cubicBezTo>
                    <a:pt x="369" y="131"/>
                    <a:pt x="353" y="128"/>
                    <a:pt x="333" y="125"/>
                  </a:cubicBezTo>
                  <a:cubicBezTo>
                    <a:pt x="306" y="78"/>
                    <a:pt x="286" y="36"/>
                    <a:pt x="278" y="0"/>
                  </a:cubicBezTo>
                  <a:cubicBezTo>
                    <a:pt x="257" y="6"/>
                    <a:pt x="145" y="45"/>
                    <a:pt x="123" y="74"/>
                  </a:cubicBezTo>
                  <a:cubicBezTo>
                    <a:pt x="123" y="73"/>
                    <a:pt x="123" y="73"/>
                    <a:pt x="123" y="73"/>
                  </a:cubicBezTo>
                  <a:cubicBezTo>
                    <a:pt x="118" y="80"/>
                    <a:pt x="122" y="86"/>
                    <a:pt x="126" y="90"/>
                  </a:cubicBezTo>
                  <a:cubicBezTo>
                    <a:pt x="166" y="137"/>
                    <a:pt x="225" y="164"/>
                    <a:pt x="225" y="259"/>
                  </a:cubicBezTo>
                  <a:cubicBezTo>
                    <a:pt x="225" y="346"/>
                    <a:pt x="147" y="427"/>
                    <a:pt x="68" y="492"/>
                  </a:cubicBezTo>
                  <a:cubicBezTo>
                    <a:pt x="64" y="495"/>
                    <a:pt x="60" y="498"/>
                    <a:pt x="56" y="502"/>
                  </a:cubicBezTo>
                  <a:cubicBezTo>
                    <a:pt x="56" y="502"/>
                    <a:pt x="56" y="502"/>
                    <a:pt x="56" y="502"/>
                  </a:cubicBezTo>
                  <a:cubicBezTo>
                    <a:pt x="36" y="519"/>
                    <a:pt x="14" y="545"/>
                    <a:pt x="8" y="569"/>
                  </a:cubicBezTo>
                  <a:cubicBezTo>
                    <a:pt x="0" y="604"/>
                    <a:pt x="27" y="632"/>
                    <a:pt x="55" y="652"/>
                  </a:cubicBezTo>
                  <a:cubicBezTo>
                    <a:pt x="86" y="674"/>
                    <a:pt x="119" y="685"/>
                    <a:pt x="156" y="696"/>
                  </a:cubicBezTo>
                  <a:cubicBezTo>
                    <a:pt x="198" y="708"/>
                    <a:pt x="281" y="719"/>
                    <a:pt x="324" y="720"/>
                  </a:cubicBezTo>
                  <a:cubicBezTo>
                    <a:pt x="327" y="720"/>
                    <a:pt x="331" y="719"/>
                    <a:pt x="331" y="719"/>
                  </a:cubicBezTo>
                  <a:cubicBezTo>
                    <a:pt x="331" y="719"/>
                    <a:pt x="333" y="716"/>
                    <a:pt x="333" y="715"/>
                  </a:cubicBezTo>
                  <a:cubicBezTo>
                    <a:pt x="337" y="709"/>
                    <a:pt x="386" y="616"/>
                    <a:pt x="400" y="538"/>
                  </a:cubicBezTo>
                  <a:cubicBezTo>
                    <a:pt x="408" y="487"/>
                    <a:pt x="415" y="418"/>
                    <a:pt x="402" y="352"/>
                  </a:cubicBezTo>
                  <a:cubicBezTo>
                    <a:pt x="492" y="325"/>
                    <a:pt x="596" y="300"/>
                    <a:pt x="666" y="290"/>
                  </a:cubicBezTo>
                  <a:close/>
                  <a:moveTo>
                    <a:pt x="650" y="282"/>
                  </a:moveTo>
                  <a:cubicBezTo>
                    <a:pt x="651" y="283"/>
                    <a:pt x="653" y="284"/>
                    <a:pt x="655" y="285"/>
                  </a:cubicBezTo>
                  <a:cubicBezTo>
                    <a:pt x="633" y="287"/>
                    <a:pt x="570" y="291"/>
                    <a:pt x="476" y="315"/>
                  </a:cubicBezTo>
                  <a:cubicBezTo>
                    <a:pt x="515" y="278"/>
                    <a:pt x="535" y="255"/>
                    <a:pt x="556" y="207"/>
                  </a:cubicBezTo>
                  <a:cubicBezTo>
                    <a:pt x="602" y="232"/>
                    <a:pt x="634" y="263"/>
                    <a:pt x="650" y="282"/>
                  </a:cubicBezTo>
                  <a:close/>
                  <a:moveTo>
                    <a:pt x="462" y="318"/>
                  </a:moveTo>
                  <a:cubicBezTo>
                    <a:pt x="462" y="318"/>
                    <a:pt x="462" y="318"/>
                    <a:pt x="462" y="318"/>
                  </a:cubicBezTo>
                  <a:cubicBezTo>
                    <a:pt x="462" y="318"/>
                    <a:pt x="462" y="318"/>
                    <a:pt x="462" y="318"/>
                  </a:cubicBezTo>
                  <a:cubicBezTo>
                    <a:pt x="462" y="318"/>
                    <a:pt x="462" y="318"/>
                    <a:pt x="462" y="318"/>
                  </a:cubicBezTo>
                  <a:cubicBezTo>
                    <a:pt x="446" y="293"/>
                    <a:pt x="427" y="273"/>
                    <a:pt x="405" y="257"/>
                  </a:cubicBezTo>
                  <a:cubicBezTo>
                    <a:pt x="448" y="237"/>
                    <a:pt x="496" y="220"/>
                    <a:pt x="548" y="205"/>
                  </a:cubicBezTo>
                  <a:cubicBezTo>
                    <a:pt x="531" y="234"/>
                    <a:pt x="504" y="265"/>
                    <a:pt x="462" y="318"/>
                  </a:cubicBezTo>
                  <a:close/>
                  <a:moveTo>
                    <a:pt x="509" y="186"/>
                  </a:moveTo>
                  <a:cubicBezTo>
                    <a:pt x="520" y="190"/>
                    <a:pt x="530" y="194"/>
                    <a:pt x="540" y="199"/>
                  </a:cubicBezTo>
                  <a:cubicBezTo>
                    <a:pt x="489" y="210"/>
                    <a:pt x="444" y="225"/>
                    <a:pt x="403" y="241"/>
                  </a:cubicBezTo>
                  <a:cubicBezTo>
                    <a:pt x="419" y="211"/>
                    <a:pt x="426" y="183"/>
                    <a:pt x="427" y="160"/>
                  </a:cubicBezTo>
                  <a:cubicBezTo>
                    <a:pt x="455" y="167"/>
                    <a:pt x="482" y="175"/>
                    <a:pt x="509" y="186"/>
                  </a:cubicBezTo>
                  <a:close/>
                  <a:moveTo>
                    <a:pt x="385" y="243"/>
                  </a:moveTo>
                  <a:cubicBezTo>
                    <a:pt x="367" y="232"/>
                    <a:pt x="347" y="223"/>
                    <a:pt x="328" y="215"/>
                  </a:cubicBezTo>
                  <a:cubicBezTo>
                    <a:pt x="354" y="196"/>
                    <a:pt x="385" y="177"/>
                    <a:pt x="420" y="159"/>
                  </a:cubicBezTo>
                  <a:cubicBezTo>
                    <a:pt x="418" y="179"/>
                    <a:pt x="407" y="207"/>
                    <a:pt x="385" y="243"/>
                  </a:cubicBezTo>
                  <a:close/>
                  <a:moveTo>
                    <a:pt x="312" y="382"/>
                  </a:moveTo>
                  <a:cubicBezTo>
                    <a:pt x="312" y="382"/>
                    <a:pt x="313" y="381"/>
                    <a:pt x="314" y="381"/>
                  </a:cubicBezTo>
                  <a:cubicBezTo>
                    <a:pt x="333" y="394"/>
                    <a:pt x="376" y="419"/>
                    <a:pt x="392" y="425"/>
                  </a:cubicBezTo>
                  <a:cubicBezTo>
                    <a:pt x="371" y="440"/>
                    <a:pt x="341" y="457"/>
                    <a:pt x="299" y="475"/>
                  </a:cubicBezTo>
                  <a:cubicBezTo>
                    <a:pt x="310" y="435"/>
                    <a:pt x="313" y="402"/>
                    <a:pt x="312" y="382"/>
                  </a:cubicBezTo>
                  <a:close/>
                  <a:moveTo>
                    <a:pt x="325" y="377"/>
                  </a:moveTo>
                  <a:cubicBezTo>
                    <a:pt x="344" y="371"/>
                    <a:pt x="365" y="364"/>
                    <a:pt x="387" y="357"/>
                  </a:cubicBezTo>
                  <a:cubicBezTo>
                    <a:pt x="390" y="378"/>
                    <a:pt x="392" y="400"/>
                    <a:pt x="392" y="420"/>
                  </a:cubicBezTo>
                  <a:cubicBezTo>
                    <a:pt x="374" y="410"/>
                    <a:pt x="341" y="389"/>
                    <a:pt x="325" y="377"/>
                  </a:cubicBezTo>
                  <a:close/>
                  <a:moveTo>
                    <a:pt x="285" y="474"/>
                  </a:moveTo>
                  <a:cubicBezTo>
                    <a:pt x="265" y="457"/>
                    <a:pt x="246" y="433"/>
                    <a:pt x="239" y="410"/>
                  </a:cubicBezTo>
                  <a:cubicBezTo>
                    <a:pt x="253" y="404"/>
                    <a:pt x="268" y="398"/>
                    <a:pt x="283" y="392"/>
                  </a:cubicBezTo>
                  <a:cubicBezTo>
                    <a:pt x="288" y="390"/>
                    <a:pt x="293" y="389"/>
                    <a:pt x="298" y="387"/>
                  </a:cubicBezTo>
                  <a:cubicBezTo>
                    <a:pt x="301" y="414"/>
                    <a:pt x="295" y="444"/>
                    <a:pt x="285" y="474"/>
                  </a:cubicBezTo>
                  <a:close/>
                  <a:moveTo>
                    <a:pt x="209" y="509"/>
                  </a:moveTo>
                  <a:cubicBezTo>
                    <a:pt x="199" y="512"/>
                    <a:pt x="187" y="516"/>
                    <a:pt x="173" y="521"/>
                  </a:cubicBezTo>
                  <a:cubicBezTo>
                    <a:pt x="185" y="503"/>
                    <a:pt x="212" y="452"/>
                    <a:pt x="224" y="416"/>
                  </a:cubicBezTo>
                  <a:cubicBezTo>
                    <a:pt x="225" y="415"/>
                    <a:pt x="227" y="415"/>
                    <a:pt x="228" y="414"/>
                  </a:cubicBezTo>
                  <a:cubicBezTo>
                    <a:pt x="238" y="445"/>
                    <a:pt x="262" y="470"/>
                    <a:pt x="279" y="484"/>
                  </a:cubicBezTo>
                  <a:cubicBezTo>
                    <a:pt x="258" y="492"/>
                    <a:pt x="235" y="500"/>
                    <a:pt x="209" y="509"/>
                  </a:cubicBezTo>
                  <a:close/>
                  <a:moveTo>
                    <a:pt x="276" y="499"/>
                  </a:moveTo>
                  <a:cubicBezTo>
                    <a:pt x="263" y="532"/>
                    <a:pt x="246" y="565"/>
                    <a:pt x="229" y="593"/>
                  </a:cubicBezTo>
                  <a:cubicBezTo>
                    <a:pt x="229" y="594"/>
                    <a:pt x="229" y="594"/>
                    <a:pt x="229" y="594"/>
                  </a:cubicBezTo>
                  <a:cubicBezTo>
                    <a:pt x="220" y="589"/>
                    <a:pt x="212" y="584"/>
                    <a:pt x="205" y="578"/>
                  </a:cubicBezTo>
                  <a:cubicBezTo>
                    <a:pt x="189" y="567"/>
                    <a:pt x="174" y="553"/>
                    <a:pt x="163" y="538"/>
                  </a:cubicBezTo>
                  <a:cubicBezTo>
                    <a:pt x="183" y="533"/>
                    <a:pt x="202" y="527"/>
                    <a:pt x="221" y="521"/>
                  </a:cubicBezTo>
                  <a:cubicBezTo>
                    <a:pt x="241" y="514"/>
                    <a:pt x="259" y="507"/>
                    <a:pt x="276" y="499"/>
                  </a:cubicBezTo>
                  <a:close/>
                  <a:moveTo>
                    <a:pt x="231" y="205"/>
                  </a:moveTo>
                  <a:cubicBezTo>
                    <a:pt x="249" y="208"/>
                    <a:pt x="270" y="215"/>
                    <a:pt x="294" y="224"/>
                  </a:cubicBezTo>
                  <a:cubicBezTo>
                    <a:pt x="276" y="238"/>
                    <a:pt x="256" y="256"/>
                    <a:pt x="234" y="278"/>
                  </a:cubicBezTo>
                  <a:cubicBezTo>
                    <a:pt x="237" y="252"/>
                    <a:pt x="235" y="228"/>
                    <a:pt x="231" y="205"/>
                  </a:cubicBezTo>
                  <a:close/>
                  <a:moveTo>
                    <a:pt x="236" y="187"/>
                  </a:moveTo>
                  <a:cubicBezTo>
                    <a:pt x="251" y="170"/>
                    <a:pt x="272" y="153"/>
                    <a:pt x="297" y="135"/>
                  </a:cubicBezTo>
                  <a:cubicBezTo>
                    <a:pt x="297" y="135"/>
                    <a:pt x="297" y="135"/>
                    <a:pt x="297" y="135"/>
                  </a:cubicBezTo>
                  <a:cubicBezTo>
                    <a:pt x="305" y="158"/>
                    <a:pt x="307" y="182"/>
                    <a:pt x="305" y="207"/>
                  </a:cubicBezTo>
                  <a:cubicBezTo>
                    <a:pt x="282" y="199"/>
                    <a:pt x="258" y="193"/>
                    <a:pt x="236" y="187"/>
                  </a:cubicBezTo>
                  <a:close/>
                  <a:moveTo>
                    <a:pt x="301" y="235"/>
                  </a:moveTo>
                  <a:cubicBezTo>
                    <a:pt x="295" y="261"/>
                    <a:pt x="284" y="288"/>
                    <a:pt x="268" y="314"/>
                  </a:cubicBezTo>
                  <a:cubicBezTo>
                    <a:pt x="257" y="301"/>
                    <a:pt x="245" y="294"/>
                    <a:pt x="236" y="290"/>
                  </a:cubicBezTo>
                  <a:cubicBezTo>
                    <a:pt x="248" y="279"/>
                    <a:pt x="270" y="259"/>
                    <a:pt x="301" y="235"/>
                  </a:cubicBezTo>
                  <a:close/>
                  <a:moveTo>
                    <a:pt x="264" y="338"/>
                  </a:moveTo>
                  <a:cubicBezTo>
                    <a:pt x="274" y="351"/>
                    <a:pt x="279" y="365"/>
                    <a:pt x="280" y="377"/>
                  </a:cubicBezTo>
                  <a:cubicBezTo>
                    <a:pt x="237" y="393"/>
                    <a:pt x="203" y="407"/>
                    <a:pt x="170" y="424"/>
                  </a:cubicBezTo>
                  <a:cubicBezTo>
                    <a:pt x="210" y="396"/>
                    <a:pt x="241" y="367"/>
                    <a:pt x="264" y="338"/>
                  </a:cubicBezTo>
                  <a:close/>
                  <a:moveTo>
                    <a:pt x="288" y="374"/>
                  </a:moveTo>
                  <a:cubicBezTo>
                    <a:pt x="288" y="374"/>
                    <a:pt x="288" y="374"/>
                    <a:pt x="288" y="374"/>
                  </a:cubicBezTo>
                  <a:cubicBezTo>
                    <a:pt x="288" y="353"/>
                    <a:pt x="283" y="337"/>
                    <a:pt x="275" y="325"/>
                  </a:cubicBezTo>
                  <a:cubicBezTo>
                    <a:pt x="301" y="309"/>
                    <a:pt x="331" y="292"/>
                    <a:pt x="365" y="276"/>
                  </a:cubicBezTo>
                  <a:cubicBezTo>
                    <a:pt x="345" y="305"/>
                    <a:pt x="319" y="338"/>
                    <a:pt x="288" y="374"/>
                  </a:cubicBezTo>
                  <a:close/>
                  <a:moveTo>
                    <a:pt x="289" y="300"/>
                  </a:moveTo>
                  <a:cubicBezTo>
                    <a:pt x="302" y="277"/>
                    <a:pt x="311" y="254"/>
                    <a:pt x="315" y="232"/>
                  </a:cubicBezTo>
                  <a:cubicBezTo>
                    <a:pt x="332" y="240"/>
                    <a:pt x="349" y="248"/>
                    <a:pt x="366" y="258"/>
                  </a:cubicBezTo>
                  <a:cubicBezTo>
                    <a:pt x="338" y="272"/>
                    <a:pt x="312" y="286"/>
                    <a:pt x="289" y="300"/>
                  </a:cubicBezTo>
                  <a:close/>
                  <a:moveTo>
                    <a:pt x="409" y="156"/>
                  </a:moveTo>
                  <a:cubicBezTo>
                    <a:pt x="376" y="170"/>
                    <a:pt x="348" y="184"/>
                    <a:pt x="318" y="205"/>
                  </a:cubicBezTo>
                  <a:cubicBezTo>
                    <a:pt x="319" y="180"/>
                    <a:pt x="314" y="156"/>
                    <a:pt x="304" y="136"/>
                  </a:cubicBezTo>
                  <a:cubicBezTo>
                    <a:pt x="339" y="142"/>
                    <a:pt x="374" y="148"/>
                    <a:pt x="409" y="156"/>
                  </a:cubicBezTo>
                  <a:close/>
                  <a:moveTo>
                    <a:pt x="317" y="123"/>
                  </a:moveTo>
                  <a:cubicBezTo>
                    <a:pt x="299" y="120"/>
                    <a:pt x="278" y="117"/>
                    <a:pt x="254" y="113"/>
                  </a:cubicBezTo>
                  <a:cubicBezTo>
                    <a:pt x="271" y="104"/>
                    <a:pt x="283" y="95"/>
                    <a:pt x="296" y="83"/>
                  </a:cubicBezTo>
                  <a:cubicBezTo>
                    <a:pt x="302" y="96"/>
                    <a:pt x="309" y="109"/>
                    <a:pt x="317" y="123"/>
                  </a:cubicBezTo>
                  <a:close/>
                  <a:moveTo>
                    <a:pt x="275" y="5"/>
                  </a:moveTo>
                  <a:cubicBezTo>
                    <a:pt x="277" y="27"/>
                    <a:pt x="282" y="48"/>
                    <a:pt x="291" y="69"/>
                  </a:cubicBezTo>
                  <a:cubicBezTo>
                    <a:pt x="264" y="62"/>
                    <a:pt x="200" y="53"/>
                    <a:pt x="178" y="50"/>
                  </a:cubicBezTo>
                  <a:cubicBezTo>
                    <a:pt x="216" y="27"/>
                    <a:pt x="269" y="8"/>
                    <a:pt x="275" y="5"/>
                  </a:cubicBezTo>
                  <a:close/>
                  <a:moveTo>
                    <a:pt x="171" y="54"/>
                  </a:moveTo>
                  <a:cubicBezTo>
                    <a:pt x="191" y="62"/>
                    <a:pt x="259" y="76"/>
                    <a:pt x="294" y="78"/>
                  </a:cubicBezTo>
                  <a:cubicBezTo>
                    <a:pt x="294" y="78"/>
                    <a:pt x="294" y="78"/>
                    <a:pt x="294" y="78"/>
                  </a:cubicBezTo>
                  <a:cubicBezTo>
                    <a:pt x="282" y="84"/>
                    <a:pt x="261" y="95"/>
                    <a:pt x="237" y="110"/>
                  </a:cubicBezTo>
                  <a:cubicBezTo>
                    <a:pt x="234" y="109"/>
                    <a:pt x="230" y="109"/>
                    <a:pt x="226" y="108"/>
                  </a:cubicBezTo>
                  <a:cubicBezTo>
                    <a:pt x="210" y="93"/>
                    <a:pt x="180" y="63"/>
                    <a:pt x="171" y="55"/>
                  </a:cubicBezTo>
                  <a:cubicBezTo>
                    <a:pt x="171" y="55"/>
                    <a:pt x="171" y="54"/>
                    <a:pt x="171" y="54"/>
                  </a:cubicBezTo>
                  <a:close/>
                  <a:moveTo>
                    <a:pt x="155" y="66"/>
                  </a:moveTo>
                  <a:cubicBezTo>
                    <a:pt x="158" y="63"/>
                    <a:pt x="162" y="60"/>
                    <a:pt x="166" y="57"/>
                  </a:cubicBezTo>
                  <a:cubicBezTo>
                    <a:pt x="174" y="67"/>
                    <a:pt x="191" y="89"/>
                    <a:pt x="204" y="104"/>
                  </a:cubicBezTo>
                  <a:cubicBezTo>
                    <a:pt x="184" y="101"/>
                    <a:pt x="157" y="96"/>
                    <a:pt x="140" y="89"/>
                  </a:cubicBezTo>
                  <a:cubicBezTo>
                    <a:pt x="140" y="80"/>
                    <a:pt x="149" y="71"/>
                    <a:pt x="155" y="66"/>
                  </a:cubicBezTo>
                  <a:close/>
                  <a:moveTo>
                    <a:pt x="150" y="102"/>
                  </a:moveTo>
                  <a:cubicBezTo>
                    <a:pt x="162" y="107"/>
                    <a:pt x="179" y="111"/>
                    <a:pt x="196" y="115"/>
                  </a:cubicBezTo>
                  <a:cubicBezTo>
                    <a:pt x="203" y="137"/>
                    <a:pt x="209" y="157"/>
                    <a:pt x="214" y="175"/>
                  </a:cubicBezTo>
                  <a:cubicBezTo>
                    <a:pt x="199" y="147"/>
                    <a:pt x="177" y="123"/>
                    <a:pt x="150" y="102"/>
                  </a:cubicBezTo>
                  <a:close/>
                  <a:moveTo>
                    <a:pt x="203" y="117"/>
                  </a:moveTo>
                  <a:cubicBezTo>
                    <a:pt x="235" y="124"/>
                    <a:pt x="269" y="130"/>
                    <a:pt x="288" y="133"/>
                  </a:cubicBezTo>
                  <a:cubicBezTo>
                    <a:pt x="274" y="141"/>
                    <a:pt x="241" y="160"/>
                    <a:pt x="226" y="180"/>
                  </a:cubicBezTo>
                  <a:cubicBezTo>
                    <a:pt x="218" y="150"/>
                    <a:pt x="208" y="128"/>
                    <a:pt x="203" y="117"/>
                  </a:cubicBezTo>
                  <a:close/>
                  <a:moveTo>
                    <a:pt x="227" y="309"/>
                  </a:moveTo>
                  <a:cubicBezTo>
                    <a:pt x="237" y="314"/>
                    <a:pt x="245" y="319"/>
                    <a:pt x="252" y="325"/>
                  </a:cubicBezTo>
                  <a:cubicBezTo>
                    <a:pt x="233" y="339"/>
                    <a:pt x="216" y="352"/>
                    <a:pt x="201" y="364"/>
                  </a:cubicBezTo>
                  <a:cubicBezTo>
                    <a:pt x="213" y="346"/>
                    <a:pt x="222" y="328"/>
                    <a:pt x="227" y="309"/>
                  </a:cubicBezTo>
                  <a:close/>
                  <a:moveTo>
                    <a:pt x="188" y="383"/>
                  </a:moveTo>
                  <a:cubicBezTo>
                    <a:pt x="202" y="372"/>
                    <a:pt x="222" y="358"/>
                    <a:pt x="247" y="342"/>
                  </a:cubicBezTo>
                  <a:cubicBezTo>
                    <a:pt x="223" y="372"/>
                    <a:pt x="191" y="400"/>
                    <a:pt x="152" y="424"/>
                  </a:cubicBezTo>
                  <a:cubicBezTo>
                    <a:pt x="166" y="410"/>
                    <a:pt x="178" y="397"/>
                    <a:pt x="188" y="383"/>
                  </a:cubicBezTo>
                  <a:close/>
                  <a:moveTo>
                    <a:pt x="144" y="453"/>
                  </a:moveTo>
                  <a:cubicBezTo>
                    <a:pt x="166" y="442"/>
                    <a:pt x="186" y="432"/>
                    <a:pt x="207" y="423"/>
                  </a:cubicBezTo>
                  <a:cubicBezTo>
                    <a:pt x="189" y="463"/>
                    <a:pt x="164" y="502"/>
                    <a:pt x="154" y="519"/>
                  </a:cubicBezTo>
                  <a:cubicBezTo>
                    <a:pt x="153" y="520"/>
                    <a:pt x="152" y="521"/>
                    <a:pt x="152" y="522"/>
                  </a:cubicBezTo>
                  <a:cubicBezTo>
                    <a:pt x="141" y="501"/>
                    <a:pt x="137" y="478"/>
                    <a:pt x="144" y="453"/>
                  </a:cubicBezTo>
                  <a:close/>
                  <a:moveTo>
                    <a:pt x="27" y="560"/>
                  </a:moveTo>
                  <a:cubicBezTo>
                    <a:pt x="33" y="533"/>
                    <a:pt x="60" y="500"/>
                    <a:pt x="90" y="482"/>
                  </a:cubicBezTo>
                  <a:cubicBezTo>
                    <a:pt x="90" y="482"/>
                    <a:pt x="90" y="482"/>
                    <a:pt x="90" y="482"/>
                  </a:cubicBezTo>
                  <a:cubicBezTo>
                    <a:pt x="102" y="475"/>
                    <a:pt x="114" y="469"/>
                    <a:pt x="125" y="463"/>
                  </a:cubicBezTo>
                  <a:cubicBezTo>
                    <a:pt x="125" y="464"/>
                    <a:pt x="125" y="465"/>
                    <a:pt x="124" y="467"/>
                  </a:cubicBezTo>
                  <a:cubicBezTo>
                    <a:pt x="123" y="474"/>
                    <a:pt x="122" y="480"/>
                    <a:pt x="122" y="487"/>
                  </a:cubicBezTo>
                  <a:cubicBezTo>
                    <a:pt x="123" y="503"/>
                    <a:pt x="128" y="518"/>
                    <a:pt x="137" y="532"/>
                  </a:cubicBezTo>
                  <a:cubicBezTo>
                    <a:pt x="103" y="543"/>
                    <a:pt x="64" y="554"/>
                    <a:pt x="27" y="564"/>
                  </a:cubicBezTo>
                  <a:cubicBezTo>
                    <a:pt x="27" y="563"/>
                    <a:pt x="27" y="561"/>
                    <a:pt x="27" y="560"/>
                  </a:cubicBezTo>
                  <a:close/>
                  <a:moveTo>
                    <a:pt x="27" y="571"/>
                  </a:moveTo>
                  <a:cubicBezTo>
                    <a:pt x="62" y="562"/>
                    <a:pt x="100" y="554"/>
                    <a:pt x="136" y="545"/>
                  </a:cubicBezTo>
                  <a:cubicBezTo>
                    <a:pt x="109" y="586"/>
                    <a:pt x="85" y="616"/>
                    <a:pt x="71" y="639"/>
                  </a:cubicBezTo>
                  <a:cubicBezTo>
                    <a:pt x="51" y="623"/>
                    <a:pt x="28" y="597"/>
                    <a:pt x="27" y="571"/>
                  </a:cubicBezTo>
                  <a:close/>
                  <a:moveTo>
                    <a:pt x="76" y="643"/>
                  </a:moveTo>
                  <a:cubicBezTo>
                    <a:pt x="98" y="610"/>
                    <a:pt x="125" y="580"/>
                    <a:pt x="150" y="550"/>
                  </a:cubicBezTo>
                  <a:cubicBezTo>
                    <a:pt x="156" y="558"/>
                    <a:pt x="162" y="565"/>
                    <a:pt x="169" y="571"/>
                  </a:cubicBezTo>
                  <a:cubicBezTo>
                    <a:pt x="182" y="583"/>
                    <a:pt x="196" y="592"/>
                    <a:pt x="211" y="600"/>
                  </a:cubicBezTo>
                  <a:cubicBezTo>
                    <a:pt x="168" y="616"/>
                    <a:pt x="123" y="632"/>
                    <a:pt x="81" y="646"/>
                  </a:cubicBezTo>
                  <a:cubicBezTo>
                    <a:pt x="79" y="645"/>
                    <a:pt x="78" y="644"/>
                    <a:pt x="76" y="643"/>
                  </a:cubicBezTo>
                  <a:close/>
                  <a:moveTo>
                    <a:pt x="171" y="687"/>
                  </a:moveTo>
                  <a:cubicBezTo>
                    <a:pt x="169" y="687"/>
                    <a:pt x="166" y="686"/>
                    <a:pt x="164" y="685"/>
                  </a:cubicBezTo>
                  <a:cubicBezTo>
                    <a:pt x="126" y="673"/>
                    <a:pt x="109" y="665"/>
                    <a:pt x="86" y="650"/>
                  </a:cubicBezTo>
                  <a:cubicBezTo>
                    <a:pt x="104" y="645"/>
                    <a:pt x="180" y="625"/>
                    <a:pt x="218" y="613"/>
                  </a:cubicBezTo>
                  <a:cubicBezTo>
                    <a:pt x="197" y="647"/>
                    <a:pt x="178" y="674"/>
                    <a:pt x="171" y="687"/>
                  </a:cubicBezTo>
                  <a:cubicBezTo>
                    <a:pt x="171" y="687"/>
                    <a:pt x="171" y="687"/>
                    <a:pt x="171" y="687"/>
                  </a:cubicBezTo>
                  <a:close/>
                  <a:moveTo>
                    <a:pt x="327" y="715"/>
                  </a:moveTo>
                  <a:cubicBezTo>
                    <a:pt x="297" y="711"/>
                    <a:pt x="236" y="702"/>
                    <a:pt x="196" y="693"/>
                  </a:cubicBezTo>
                  <a:cubicBezTo>
                    <a:pt x="252" y="680"/>
                    <a:pt x="289" y="674"/>
                    <a:pt x="353" y="644"/>
                  </a:cubicBezTo>
                  <a:cubicBezTo>
                    <a:pt x="342" y="675"/>
                    <a:pt x="332" y="703"/>
                    <a:pt x="327" y="715"/>
                  </a:cubicBezTo>
                  <a:close/>
                  <a:moveTo>
                    <a:pt x="185" y="690"/>
                  </a:moveTo>
                  <a:cubicBezTo>
                    <a:pt x="185" y="690"/>
                    <a:pt x="185" y="691"/>
                    <a:pt x="184" y="691"/>
                  </a:cubicBezTo>
                  <a:cubicBezTo>
                    <a:pt x="182" y="690"/>
                    <a:pt x="181" y="690"/>
                    <a:pt x="179" y="689"/>
                  </a:cubicBezTo>
                  <a:cubicBezTo>
                    <a:pt x="201" y="663"/>
                    <a:pt x="220" y="637"/>
                    <a:pt x="236" y="612"/>
                  </a:cubicBezTo>
                  <a:cubicBezTo>
                    <a:pt x="291" y="635"/>
                    <a:pt x="346" y="639"/>
                    <a:pt x="353" y="640"/>
                  </a:cubicBezTo>
                  <a:cubicBezTo>
                    <a:pt x="327" y="650"/>
                    <a:pt x="192" y="688"/>
                    <a:pt x="185" y="690"/>
                  </a:cubicBezTo>
                  <a:close/>
                  <a:moveTo>
                    <a:pt x="381" y="546"/>
                  </a:moveTo>
                  <a:cubicBezTo>
                    <a:pt x="376" y="568"/>
                    <a:pt x="366" y="603"/>
                    <a:pt x="355" y="636"/>
                  </a:cubicBezTo>
                  <a:cubicBezTo>
                    <a:pt x="319" y="630"/>
                    <a:pt x="280" y="619"/>
                    <a:pt x="245" y="602"/>
                  </a:cubicBezTo>
                  <a:cubicBezTo>
                    <a:pt x="283" y="586"/>
                    <a:pt x="361" y="551"/>
                    <a:pt x="383" y="536"/>
                  </a:cubicBezTo>
                  <a:cubicBezTo>
                    <a:pt x="383" y="540"/>
                    <a:pt x="382" y="543"/>
                    <a:pt x="381" y="546"/>
                  </a:cubicBezTo>
                  <a:close/>
                  <a:moveTo>
                    <a:pt x="384" y="530"/>
                  </a:moveTo>
                  <a:cubicBezTo>
                    <a:pt x="362" y="544"/>
                    <a:pt x="287" y="572"/>
                    <a:pt x="252" y="585"/>
                  </a:cubicBezTo>
                  <a:cubicBezTo>
                    <a:pt x="271" y="552"/>
                    <a:pt x="284" y="521"/>
                    <a:pt x="293" y="494"/>
                  </a:cubicBezTo>
                  <a:cubicBezTo>
                    <a:pt x="332" y="517"/>
                    <a:pt x="372" y="527"/>
                    <a:pt x="384" y="530"/>
                  </a:cubicBezTo>
                  <a:cubicBezTo>
                    <a:pt x="384" y="530"/>
                    <a:pt x="384" y="530"/>
                    <a:pt x="384" y="530"/>
                  </a:cubicBezTo>
                  <a:close/>
                  <a:moveTo>
                    <a:pt x="385" y="526"/>
                  </a:moveTo>
                  <a:cubicBezTo>
                    <a:pt x="355" y="518"/>
                    <a:pt x="327" y="503"/>
                    <a:pt x="302" y="487"/>
                  </a:cubicBezTo>
                  <a:cubicBezTo>
                    <a:pt x="355" y="461"/>
                    <a:pt x="389" y="436"/>
                    <a:pt x="393" y="432"/>
                  </a:cubicBezTo>
                  <a:cubicBezTo>
                    <a:pt x="393" y="466"/>
                    <a:pt x="390" y="499"/>
                    <a:pt x="385" y="526"/>
                  </a:cubicBezTo>
                  <a:close/>
                  <a:moveTo>
                    <a:pt x="300" y="369"/>
                  </a:moveTo>
                  <a:cubicBezTo>
                    <a:pt x="339" y="335"/>
                    <a:pt x="367" y="301"/>
                    <a:pt x="387" y="270"/>
                  </a:cubicBezTo>
                  <a:cubicBezTo>
                    <a:pt x="410" y="285"/>
                    <a:pt x="432" y="302"/>
                    <a:pt x="451" y="321"/>
                  </a:cubicBezTo>
                  <a:cubicBezTo>
                    <a:pt x="407" y="333"/>
                    <a:pt x="356" y="348"/>
                    <a:pt x="300" y="369"/>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28" name="Rectangle 27"/>
          <p:cNvSpPr/>
          <p:nvPr/>
        </p:nvSpPr>
        <p:spPr>
          <a:xfrm>
            <a:off x="735209" y="4295735"/>
            <a:ext cx="3523028" cy="1756150"/>
          </a:xfrm>
          <a:prstGeom prst="rect">
            <a:avLst/>
          </a:prstGeom>
        </p:spPr>
        <p:txBody>
          <a:bodyPr wrap="square" lIns="93248" tIns="46623" rIns="93248" bIns="46623">
            <a:spAutoFit/>
          </a:bodyPr>
          <a:lstStyle/>
          <a:p>
            <a:r>
              <a:rPr lang="en-US" dirty="0">
                <a:ln w="12700">
                  <a:noFill/>
                </a:ln>
                <a:gradFill>
                  <a:gsLst>
                    <a:gs pos="0">
                      <a:srgbClr val="FFFFFF"/>
                    </a:gs>
                    <a:gs pos="83000">
                      <a:srgbClr val="FFFFFF"/>
                    </a:gs>
                  </a:gsLst>
                  <a:lin ang="5400000" scaled="1"/>
                </a:gradFill>
              </a:rPr>
              <a:t>Windows Server 2012</a:t>
            </a:r>
          </a:p>
          <a:p>
            <a:r>
              <a:rPr lang="en-US" dirty="0">
                <a:ln w="12700">
                  <a:noFill/>
                </a:ln>
                <a:gradFill>
                  <a:gsLst>
                    <a:gs pos="0">
                      <a:srgbClr val="FFFFFF"/>
                    </a:gs>
                    <a:gs pos="83000">
                      <a:srgbClr val="FFFFFF"/>
                    </a:gs>
                  </a:gsLst>
                  <a:lin ang="5400000" scaled="1"/>
                </a:gradFill>
              </a:rPr>
              <a:t>Windows Server 2012 </a:t>
            </a:r>
            <a:r>
              <a:rPr lang="en-US" dirty="0" smtClean="0">
                <a:ln w="12700">
                  <a:noFill/>
                </a:ln>
                <a:gradFill>
                  <a:gsLst>
                    <a:gs pos="0">
                      <a:srgbClr val="FFFFFF"/>
                    </a:gs>
                    <a:gs pos="83000">
                      <a:srgbClr val="FFFFFF"/>
                    </a:gs>
                  </a:gsLst>
                  <a:lin ang="5400000" scaled="1"/>
                </a:gradFill>
              </a:rPr>
              <a:t>Essentials</a:t>
            </a:r>
            <a:endParaRPr lang="en-US" dirty="0">
              <a:ln w="12700">
                <a:noFill/>
              </a:ln>
              <a:gradFill>
                <a:gsLst>
                  <a:gs pos="0">
                    <a:srgbClr val="FFFFFF"/>
                  </a:gs>
                  <a:gs pos="83000">
                    <a:srgbClr val="FFFFFF"/>
                  </a:gs>
                </a:gsLst>
                <a:lin ang="5400000" scaled="1"/>
              </a:gradFill>
            </a:endParaRPr>
          </a:p>
          <a:p>
            <a:r>
              <a:rPr lang="en-US" dirty="0">
                <a:ln w="12700">
                  <a:noFill/>
                </a:ln>
                <a:gradFill>
                  <a:gsLst>
                    <a:gs pos="0">
                      <a:srgbClr val="FFFFFF"/>
                    </a:gs>
                    <a:gs pos="83000">
                      <a:srgbClr val="FFFFFF"/>
                    </a:gs>
                  </a:gsLst>
                  <a:lin ang="5400000" scaled="1"/>
                </a:gradFill>
              </a:rPr>
              <a:t>Windows Server 2008 R2 (SP1</a:t>
            </a:r>
            <a:r>
              <a:rPr lang="en-US" dirty="0" smtClean="0">
                <a:ln w="12700">
                  <a:noFill/>
                </a:ln>
                <a:gradFill>
                  <a:gsLst>
                    <a:gs pos="0">
                      <a:srgbClr val="FFFFFF"/>
                    </a:gs>
                    <a:gs pos="83000">
                      <a:srgbClr val="FFFFFF"/>
                    </a:gs>
                  </a:gsLst>
                  <a:lin ang="5400000" scaled="1"/>
                </a:gradFill>
              </a:rPr>
              <a:t>)</a:t>
            </a:r>
          </a:p>
          <a:p>
            <a:endParaRPr lang="en-US" dirty="0">
              <a:ln w="12700">
                <a:noFill/>
              </a:ln>
              <a:gradFill>
                <a:gsLst>
                  <a:gs pos="0">
                    <a:srgbClr val="FFFFFF"/>
                  </a:gs>
                  <a:gs pos="83000">
                    <a:srgbClr val="FFFFFF"/>
                  </a:gs>
                </a:gsLst>
                <a:lin ang="5400000" scaled="1"/>
              </a:gradFill>
            </a:endParaRPr>
          </a:p>
          <a:p>
            <a:r>
              <a:rPr lang="en-US" dirty="0" smtClean="0">
                <a:ln w="12700">
                  <a:noFill/>
                </a:ln>
                <a:gradFill>
                  <a:gsLst>
                    <a:gs pos="0">
                      <a:srgbClr val="FFFFFF"/>
                    </a:gs>
                    <a:gs pos="83000">
                      <a:srgbClr val="FFFFFF"/>
                    </a:gs>
                  </a:gsLst>
                  <a:lin ang="5400000" scaled="1"/>
                </a:gradFill>
              </a:rPr>
              <a:t/>
            </a:r>
            <a:br>
              <a:rPr lang="en-US" dirty="0" smtClean="0">
                <a:ln w="12700">
                  <a:noFill/>
                </a:ln>
                <a:gradFill>
                  <a:gsLst>
                    <a:gs pos="0">
                      <a:srgbClr val="FFFFFF"/>
                    </a:gs>
                    <a:gs pos="83000">
                      <a:srgbClr val="FFFFFF"/>
                    </a:gs>
                  </a:gsLst>
                  <a:lin ang="5400000" scaled="1"/>
                </a:gradFill>
              </a:rPr>
            </a:br>
            <a:r>
              <a:rPr lang="en-US" dirty="0" smtClean="0">
                <a:ln w="12700">
                  <a:noFill/>
                </a:ln>
                <a:gradFill>
                  <a:gsLst>
                    <a:gs pos="0">
                      <a:srgbClr val="FFFFFF"/>
                    </a:gs>
                    <a:gs pos="83000">
                      <a:srgbClr val="FFFFFF"/>
                    </a:gs>
                  </a:gsLst>
                  <a:lin ang="5400000" scaled="1"/>
                </a:gradFill>
              </a:rPr>
              <a:t>System </a:t>
            </a:r>
            <a:r>
              <a:rPr lang="en-US" dirty="0">
                <a:ln w="12700">
                  <a:noFill/>
                </a:ln>
                <a:gradFill>
                  <a:gsLst>
                    <a:gs pos="0">
                      <a:srgbClr val="FFFFFF"/>
                    </a:gs>
                    <a:gs pos="83000">
                      <a:srgbClr val="FFFFFF"/>
                    </a:gs>
                  </a:gsLst>
                  <a:lin ang="5400000" scaled="1"/>
                </a:gradFill>
              </a:rPr>
              <a:t>Center 2012 DPM SP1</a:t>
            </a:r>
          </a:p>
        </p:txBody>
      </p:sp>
      <p:grpSp>
        <p:nvGrpSpPr>
          <p:cNvPr id="34" name="Group 33"/>
          <p:cNvGrpSpPr/>
          <p:nvPr/>
        </p:nvGrpSpPr>
        <p:grpSpPr>
          <a:xfrm>
            <a:off x="4410637" y="4503575"/>
            <a:ext cx="1591066" cy="694283"/>
            <a:chOff x="2868829" y="-1215144"/>
            <a:chExt cx="2011854" cy="877900"/>
          </a:xfrm>
        </p:grpSpPr>
        <p:pic>
          <p:nvPicPr>
            <p:cNvPr id="35" name="Picture 34"/>
            <p:cNvPicPr>
              <a:picLocks noChangeAspect="1"/>
            </p:cNvPicPr>
            <p:nvPr/>
          </p:nvPicPr>
          <p:blipFill>
            <a:blip r:embed="rId3"/>
            <a:stretch>
              <a:fillRect/>
            </a:stretch>
          </p:blipFill>
          <p:spPr>
            <a:xfrm>
              <a:off x="2868829" y="-1215144"/>
              <a:ext cx="2011854" cy="877900"/>
            </a:xfrm>
            <a:prstGeom prst="rect">
              <a:avLst/>
            </a:prstGeom>
          </p:spPr>
        </p:pic>
        <p:sp>
          <p:nvSpPr>
            <p:cNvPr id="36" name="Freeform 35"/>
            <p:cNvSpPr>
              <a:spLocks noEditPoints="1"/>
            </p:cNvSpPr>
            <p:nvPr/>
          </p:nvSpPr>
          <p:spPr bwMode="auto">
            <a:xfrm>
              <a:off x="2983907" y="-1042993"/>
              <a:ext cx="491066" cy="491064"/>
            </a:xfrm>
            <a:custGeom>
              <a:avLst/>
              <a:gdLst>
                <a:gd name="T0" fmla="*/ 908 w 2048"/>
                <a:gd name="T1" fmla="*/ 162 h 2048"/>
                <a:gd name="T2" fmla="*/ 2048 w 2048"/>
                <a:gd name="T3" fmla="*/ 0 h 2048"/>
                <a:gd name="T4" fmla="*/ 2048 w 2048"/>
                <a:gd name="T5" fmla="*/ 1008 h 2048"/>
                <a:gd name="T6" fmla="*/ 908 w 2048"/>
                <a:gd name="T7" fmla="*/ 1008 h 2048"/>
                <a:gd name="T8" fmla="*/ 908 w 2048"/>
                <a:gd name="T9" fmla="*/ 162 h 2048"/>
                <a:gd name="T10" fmla="*/ 872 w 2048"/>
                <a:gd name="T11" fmla="*/ 1008 h 2048"/>
                <a:gd name="T12" fmla="*/ 872 w 2048"/>
                <a:gd name="T13" fmla="*/ 166 h 2048"/>
                <a:gd name="T14" fmla="*/ 0 w 2048"/>
                <a:gd name="T15" fmla="*/ 287 h 2048"/>
                <a:gd name="T16" fmla="*/ 0 w 2048"/>
                <a:gd name="T17" fmla="*/ 1008 h 2048"/>
                <a:gd name="T18" fmla="*/ 872 w 2048"/>
                <a:gd name="T19" fmla="*/ 1008 h 2048"/>
                <a:gd name="T20" fmla="*/ 908 w 2048"/>
                <a:gd name="T21" fmla="*/ 1043 h 2048"/>
                <a:gd name="T22" fmla="*/ 908 w 2048"/>
                <a:gd name="T23" fmla="*/ 1890 h 2048"/>
                <a:gd name="T24" fmla="*/ 2048 w 2048"/>
                <a:gd name="T25" fmla="*/ 2048 h 2048"/>
                <a:gd name="T26" fmla="*/ 2048 w 2048"/>
                <a:gd name="T27" fmla="*/ 1043 h 2048"/>
                <a:gd name="T28" fmla="*/ 908 w 2048"/>
                <a:gd name="T29" fmla="*/ 1043 h 2048"/>
                <a:gd name="T30" fmla="*/ 872 w 2048"/>
                <a:gd name="T31" fmla="*/ 1043 h 2048"/>
                <a:gd name="T32" fmla="*/ 0 w 2048"/>
                <a:gd name="T33" fmla="*/ 1043 h 2048"/>
                <a:gd name="T34" fmla="*/ 0 w 2048"/>
                <a:gd name="T35" fmla="*/ 1764 h 2048"/>
                <a:gd name="T36" fmla="*/ 872 w 2048"/>
                <a:gd name="T37" fmla="*/ 1885 h 2048"/>
                <a:gd name="T38" fmla="*/ 872 w 2048"/>
                <a:gd name="T39" fmla="*/ 1043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48" h="2048">
                  <a:moveTo>
                    <a:pt x="908" y="162"/>
                  </a:moveTo>
                  <a:lnTo>
                    <a:pt x="2048" y="0"/>
                  </a:lnTo>
                  <a:lnTo>
                    <a:pt x="2048" y="1008"/>
                  </a:lnTo>
                  <a:lnTo>
                    <a:pt x="908" y="1008"/>
                  </a:lnTo>
                  <a:lnTo>
                    <a:pt x="908" y="162"/>
                  </a:lnTo>
                  <a:close/>
                  <a:moveTo>
                    <a:pt x="872" y="1008"/>
                  </a:moveTo>
                  <a:lnTo>
                    <a:pt x="872" y="166"/>
                  </a:lnTo>
                  <a:lnTo>
                    <a:pt x="0" y="287"/>
                  </a:lnTo>
                  <a:lnTo>
                    <a:pt x="0" y="1008"/>
                  </a:lnTo>
                  <a:lnTo>
                    <a:pt x="872" y="1008"/>
                  </a:lnTo>
                  <a:close/>
                  <a:moveTo>
                    <a:pt x="908" y="1043"/>
                  </a:moveTo>
                  <a:lnTo>
                    <a:pt x="908" y="1890"/>
                  </a:lnTo>
                  <a:lnTo>
                    <a:pt x="2048" y="2048"/>
                  </a:lnTo>
                  <a:lnTo>
                    <a:pt x="2048" y="1043"/>
                  </a:lnTo>
                  <a:lnTo>
                    <a:pt x="908" y="1043"/>
                  </a:lnTo>
                  <a:close/>
                  <a:moveTo>
                    <a:pt x="872" y="1043"/>
                  </a:moveTo>
                  <a:lnTo>
                    <a:pt x="0" y="1043"/>
                  </a:lnTo>
                  <a:lnTo>
                    <a:pt x="0" y="1764"/>
                  </a:lnTo>
                  <a:lnTo>
                    <a:pt x="872" y="1885"/>
                  </a:lnTo>
                  <a:lnTo>
                    <a:pt x="872" y="1043"/>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23" name="Group 22"/>
          <p:cNvGrpSpPr/>
          <p:nvPr/>
        </p:nvGrpSpPr>
        <p:grpSpPr>
          <a:xfrm>
            <a:off x="5364528" y="2115974"/>
            <a:ext cx="4311329" cy="186640"/>
            <a:chOff x="4693920" y="2115974"/>
            <a:chExt cx="4981938" cy="186640"/>
          </a:xfrm>
        </p:grpSpPr>
        <p:cxnSp>
          <p:nvCxnSpPr>
            <p:cNvPr id="26" name="Straight Arrow Connector 25"/>
            <p:cNvCxnSpPr/>
            <p:nvPr/>
          </p:nvCxnSpPr>
          <p:spPr>
            <a:xfrm flipH="1">
              <a:off x="4693920" y="2209297"/>
              <a:ext cx="4747261" cy="0"/>
            </a:xfrm>
            <a:prstGeom prst="straightConnector1">
              <a:avLst/>
            </a:prstGeom>
            <a:ln w="85725" cap="rnd">
              <a:solidFill>
                <a:schemeClr val="accent2"/>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7" name="Right Triangle 26"/>
            <p:cNvSpPr/>
            <p:nvPr/>
          </p:nvSpPr>
          <p:spPr bwMode="auto">
            <a:xfrm rot="13500000">
              <a:off x="9489218" y="2115974"/>
              <a:ext cx="186640" cy="186640"/>
            </a:xfrm>
            <a:prstGeom prst="rtTriangle">
              <a:avLst/>
            </a:prstGeom>
            <a:solidFill>
              <a:srgbClr val="FFFFFF"/>
            </a:solidFill>
            <a:ln w="38100">
              <a:solidFill>
                <a:schemeClr val="accent2"/>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chemeClr val="bg1"/>
                    </a:gs>
                    <a:gs pos="10417">
                      <a:schemeClr val="bg1"/>
                    </a:gs>
                  </a:gsLst>
                  <a:lin ang="5400000" scaled="0"/>
                </a:gradFill>
              </a:endParaRPr>
            </a:p>
          </p:txBody>
        </p:sp>
      </p:grpSp>
      <p:sp>
        <p:nvSpPr>
          <p:cNvPr id="29" name="Right Triangle 28"/>
          <p:cNvSpPr/>
          <p:nvPr/>
        </p:nvSpPr>
        <p:spPr bwMode="auto">
          <a:xfrm rot="8100000">
            <a:off x="5271208" y="4004798"/>
            <a:ext cx="186640" cy="186640"/>
          </a:xfrm>
          <a:prstGeom prst="rtTriangle">
            <a:avLst/>
          </a:prstGeom>
          <a:solidFill>
            <a:srgbClr val="FFFFFF"/>
          </a:solidFill>
          <a:ln w="38100">
            <a:solidFill>
              <a:schemeClr val="accent2"/>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chemeClr val="bg1"/>
                  </a:gs>
                  <a:gs pos="10417">
                    <a:schemeClr val="bg1"/>
                  </a:gs>
                </a:gsLst>
                <a:lin ang="5400000" scaled="0"/>
              </a:gradFill>
            </a:endParaRPr>
          </a:p>
        </p:txBody>
      </p:sp>
      <p:cxnSp>
        <p:nvCxnSpPr>
          <p:cNvPr id="30" name="Straight Arrow Connector 29"/>
          <p:cNvCxnSpPr/>
          <p:nvPr/>
        </p:nvCxnSpPr>
        <p:spPr>
          <a:xfrm flipV="1">
            <a:off x="5364529" y="2217427"/>
            <a:ext cx="0" cy="1617594"/>
          </a:xfrm>
          <a:prstGeom prst="straightConnector1">
            <a:avLst/>
          </a:prstGeom>
          <a:ln w="85725" cap="rnd">
            <a:solidFill>
              <a:schemeClr val="accent2"/>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bwMode="auto">
          <a:xfrm>
            <a:off x="519573" y="3543296"/>
            <a:ext cx="3937853" cy="587525"/>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r>
              <a:rPr lang="en-US" sz="2000" dirty="0">
                <a:solidFill>
                  <a:srgbClr val="FFFFFF"/>
                </a:solidFill>
              </a:rPr>
              <a:t>Your On-Premises Datacenter</a:t>
            </a:r>
          </a:p>
        </p:txBody>
      </p:sp>
      <p:pic>
        <p:nvPicPr>
          <p:cNvPr id="31" name="Picture 30" descr="sysfore logo copy.png"/>
          <p:cNvPicPr>
            <a:picLocks noChangeAspect="1"/>
          </p:cNvPicPr>
          <p:nvPr/>
        </p:nvPicPr>
        <p:blipFill>
          <a:blip r:embed="rId4"/>
          <a:stretch>
            <a:fillRect/>
          </a:stretch>
        </p:blipFill>
        <p:spPr>
          <a:xfrm>
            <a:off x="11389283" y="5943396"/>
            <a:ext cx="713436" cy="713436"/>
          </a:xfrm>
          <a:prstGeom prst="rect">
            <a:avLst/>
          </a:prstGeom>
        </p:spPr>
      </p:pic>
    </p:spTree>
    <p:extLst>
      <p:ext uri="{BB962C8B-B14F-4D97-AF65-F5344CB8AC3E}">
        <p14:creationId xmlns:p14="http://schemas.microsoft.com/office/powerpoint/2010/main" val="213091358"/>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1650175" y="6573013"/>
            <a:ext cx="511664" cy="124650"/>
          </a:xfrm>
          <a:prstGeom prst="rect">
            <a:avLst/>
          </a:prstGeom>
        </p:spPr>
        <p:txBody>
          <a:bodyPr/>
          <a:lstStyle/>
          <a:p>
            <a:pPr>
              <a:lnSpc>
                <a:spcPct val="90000"/>
              </a:lnSpc>
            </a:pPr>
            <a:fld id="{1BC86A1F-E589-44B2-A543-2EC98F5547A7}" type="slidenum">
              <a:rPr lang="en-US" smtClean="0"/>
              <a:pPr>
                <a:lnSpc>
                  <a:spcPct val="90000"/>
                </a:lnSpc>
              </a:pPr>
              <a:t>12</a:t>
            </a:fld>
            <a:endParaRPr lang="en-US" dirty="0"/>
          </a:p>
        </p:txBody>
      </p:sp>
      <p:sp>
        <p:nvSpPr>
          <p:cNvPr id="4" name="Rectangle 3"/>
          <p:cNvSpPr/>
          <p:nvPr/>
        </p:nvSpPr>
        <p:spPr bwMode="auto">
          <a:xfrm>
            <a:off x="7598187" y="0"/>
            <a:ext cx="4838288" cy="6994079"/>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146304" rIns="182880" bIns="457200" numCol="1" spcCol="0" rtlCol="0" fromWordArt="0" anchor="b" anchorCtr="0" forceAA="0" compatLnSpc="1">
            <a:prstTxWarp prst="textNoShape">
              <a:avLst/>
            </a:prstTxWarp>
            <a:noAutofit/>
          </a:bodyPr>
          <a:lstStyle/>
          <a:p>
            <a:pPr fontAlgn="base">
              <a:lnSpc>
                <a:spcPct val="90000"/>
              </a:lnSpc>
              <a:spcBef>
                <a:spcPct val="0"/>
              </a:spcBef>
              <a:spcAft>
                <a:spcPct val="0"/>
              </a:spcAft>
            </a:pPr>
            <a:endParaRPr lang="en-US" sz="3600" dirty="0">
              <a:gradFill>
                <a:gsLst>
                  <a:gs pos="0">
                    <a:schemeClr val="bg1"/>
                  </a:gs>
                  <a:gs pos="100000">
                    <a:schemeClr val="bg1"/>
                  </a:gs>
                </a:gsLst>
                <a:lin ang="5400000" scaled="1"/>
              </a:gradFill>
              <a:latin typeface="+mj-lt"/>
            </a:endParaRPr>
          </a:p>
        </p:txBody>
      </p:sp>
      <p:sp>
        <p:nvSpPr>
          <p:cNvPr id="6" name="Freeform 6"/>
          <p:cNvSpPr>
            <a:spLocks noEditPoints="1"/>
          </p:cNvSpPr>
          <p:nvPr/>
        </p:nvSpPr>
        <p:spPr bwMode="black">
          <a:xfrm>
            <a:off x="7802152" y="2124021"/>
            <a:ext cx="1099372" cy="1095378"/>
          </a:xfrm>
          <a:custGeom>
            <a:avLst/>
            <a:gdLst>
              <a:gd name="T0" fmla="*/ 61 w 150"/>
              <a:gd name="T1" fmla="*/ 82 h 149"/>
              <a:gd name="T2" fmla="*/ 84 w 150"/>
              <a:gd name="T3" fmla="*/ 104 h 149"/>
              <a:gd name="T4" fmla="*/ 66 w 150"/>
              <a:gd name="T5" fmla="*/ 104 h 149"/>
              <a:gd name="T6" fmla="*/ 35 w 150"/>
              <a:gd name="T7" fmla="*/ 75 h 149"/>
              <a:gd name="T8" fmla="*/ 65 w 150"/>
              <a:gd name="T9" fmla="*/ 46 h 149"/>
              <a:gd name="T10" fmla="*/ 84 w 150"/>
              <a:gd name="T11" fmla="*/ 46 h 149"/>
              <a:gd name="T12" fmla="*/ 61 w 150"/>
              <a:gd name="T13" fmla="*/ 67 h 149"/>
              <a:gd name="T14" fmla="*/ 113 w 150"/>
              <a:gd name="T15" fmla="*/ 67 h 149"/>
              <a:gd name="T16" fmla="*/ 113 w 150"/>
              <a:gd name="T17" fmla="*/ 82 h 149"/>
              <a:gd name="T18" fmla="*/ 61 w 150"/>
              <a:gd name="T19" fmla="*/ 82 h 149"/>
              <a:gd name="T20" fmla="*/ 150 w 150"/>
              <a:gd name="T21" fmla="*/ 75 h 149"/>
              <a:gd name="T22" fmla="*/ 75 w 150"/>
              <a:gd name="T23" fmla="*/ 149 h 149"/>
              <a:gd name="T24" fmla="*/ 0 w 150"/>
              <a:gd name="T25" fmla="*/ 75 h 149"/>
              <a:gd name="T26" fmla="*/ 75 w 150"/>
              <a:gd name="T27" fmla="*/ 0 h 149"/>
              <a:gd name="T28" fmla="*/ 150 w 150"/>
              <a:gd name="T29" fmla="*/ 75 h 149"/>
              <a:gd name="T30" fmla="*/ 140 w 150"/>
              <a:gd name="T31" fmla="*/ 75 h 149"/>
              <a:gd name="T32" fmla="*/ 75 w 150"/>
              <a:gd name="T33" fmla="*/ 9 h 149"/>
              <a:gd name="T34" fmla="*/ 10 w 150"/>
              <a:gd name="T35" fmla="*/ 75 h 149"/>
              <a:gd name="T36" fmla="*/ 75 w 150"/>
              <a:gd name="T37" fmla="*/ 140 h 149"/>
              <a:gd name="T38" fmla="*/ 140 w 150"/>
              <a:gd name="T39" fmla="*/ 7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149">
                <a:moveTo>
                  <a:pt x="61" y="82"/>
                </a:moveTo>
                <a:cubicBezTo>
                  <a:pt x="84" y="104"/>
                  <a:pt x="84" y="104"/>
                  <a:pt x="84" y="104"/>
                </a:cubicBezTo>
                <a:cubicBezTo>
                  <a:pt x="66" y="104"/>
                  <a:pt x="66" y="104"/>
                  <a:pt x="66" y="104"/>
                </a:cubicBezTo>
                <a:cubicBezTo>
                  <a:pt x="35" y="75"/>
                  <a:pt x="35" y="75"/>
                  <a:pt x="35" y="75"/>
                </a:cubicBezTo>
                <a:cubicBezTo>
                  <a:pt x="65" y="46"/>
                  <a:pt x="65" y="46"/>
                  <a:pt x="65" y="46"/>
                </a:cubicBezTo>
                <a:cubicBezTo>
                  <a:pt x="84" y="46"/>
                  <a:pt x="84" y="46"/>
                  <a:pt x="84" y="46"/>
                </a:cubicBezTo>
                <a:cubicBezTo>
                  <a:pt x="61" y="67"/>
                  <a:pt x="61" y="67"/>
                  <a:pt x="61" y="67"/>
                </a:cubicBezTo>
                <a:cubicBezTo>
                  <a:pt x="113" y="67"/>
                  <a:pt x="113" y="67"/>
                  <a:pt x="113" y="67"/>
                </a:cubicBezTo>
                <a:cubicBezTo>
                  <a:pt x="113" y="82"/>
                  <a:pt x="113" y="82"/>
                  <a:pt x="113" y="82"/>
                </a:cubicBezTo>
                <a:lnTo>
                  <a:pt x="61" y="82"/>
                </a:lnTo>
                <a:close/>
                <a:moveTo>
                  <a:pt x="150" y="75"/>
                </a:moveTo>
                <a:cubicBezTo>
                  <a:pt x="150" y="116"/>
                  <a:pt x="116" y="149"/>
                  <a:pt x="75" y="149"/>
                </a:cubicBezTo>
                <a:cubicBezTo>
                  <a:pt x="34" y="149"/>
                  <a:pt x="0" y="116"/>
                  <a:pt x="0" y="75"/>
                </a:cubicBezTo>
                <a:cubicBezTo>
                  <a:pt x="0" y="33"/>
                  <a:pt x="34" y="0"/>
                  <a:pt x="75" y="0"/>
                </a:cubicBezTo>
                <a:cubicBezTo>
                  <a:pt x="116" y="0"/>
                  <a:pt x="150" y="33"/>
                  <a:pt x="150" y="75"/>
                </a:cubicBezTo>
                <a:close/>
                <a:moveTo>
                  <a:pt x="140" y="75"/>
                </a:moveTo>
                <a:cubicBezTo>
                  <a:pt x="140" y="39"/>
                  <a:pt x="111" y="9"/>
                  <a:pt x="75" y="9"/>
                </a:cubicBezTo>
                <a:cubicBezTo>
                  <a:pt x="39" y="9"/>
                  <a:pt x="10" y="39"/>
                  <a:pt x="10" y="75"/>
                </a:cubicBezTo>
                <a:cubicBezTo>
                  <a:pt x="10" y="111"/>
                  <a:pt x="39" y="140"/>
                  <a:pt x="75" y="140"/>
                </a:cubicBezTo>
                <a:cubicBezTo>
                  <a:pt x="111" y="140"/>
                  <a:pt x="140" y="111"/>
                  <a:pt x="140"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2" tIns="45712" rIns="91422" bIns="45712" numCol="1" anchor="t" anchorCtr="0" compatLnSpc="1">
            <a:prstTxWarp prst="textNoShape">
              <a:avLst/>
            </a:prstTxWarp>
          </a:bodyPr>
          <a:lstStyle/>
          <a:p>
            <a:pPr defTabSz="914185"/>
            <a:endParaRPr lang="en-US" dirty="0">
              <a:solidFill>
                <a:srgbClr val="000000"/>
              </a:solidFill>
            </a:endParaRPr>
          </a:p>
        </p:txBody>
      </p:sp>
      <p:sp>
        <p:nvSpPr>
          <p:cNvPr id="48" name="Rectangle 47"/>
          <p:cNvSpPr/>
          <p:nvPr/>
        </p:nvSpPr>
        <p:spPr bwMode="auto">
          <a:xfrm>
            <a:off x="0" y="3853711"/>
            <a:ext cx="7106194" cy="738664"/>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defTabSz="914099" fontAlgn="base">
              <a:lnSpc>
                <a:spcPct val="90000"/>
              </a:lnSpc>
              <a:spcBef>
                <a:spcPct val="0"/>
              </a:spcBef>
              <a:spcAft>
                <a:spcPct val="0"/>
              </a:spcAft>
            </a:pPr>
            <a:r>
              <a:rPr lang="en-US" sz="3200" spc="-50" dirty="0" smtClean="0">
                <a:solidFill>
                  <a:schemeClr val="bg1"/>
                </a:solidFill>
                <a:latin typeface="+mj-lt"/>
              </a:rPr>
              <a:t>Virtual datacenter</a:t>
            </a:r>
            <a:endParaRPr lang="en-US" sz="3200" spc="-50" dirty="0">
              <a:solidFill>
                <a:schemeClr val="bg1"/>
              </a:solidFill>
              <a:latin typeface="+mj-lt"/>
            </a:endParaRPr>
          </a:p>
        </p:txBody>
      </p:sp>
      <p:sp>
        <p:nvSpPr>
          <p:cNvPr id="49" name="Rectangle 48"/>
          <p:cNvSpPr/>
          <p:nvPr/>
        </p:nvSpPr>
        <p:spPr bwMode="auto">
          <a:xfrm>
            <a:off x="0" y="2377440"/>
            <a:ext cx="7106194" cy="738664"/>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defTabSz="914099" fontAlgn="base">
              <a:lnSpc>
                <a:spcPct val="90000"/>
              </a:lnSpc>
              <a:spcBef>
                <a:spcPct val="0"/>
              </a:spcBef>
              <a:spcAft>
                <a:spcPct val="0"/>
              </a:spcAft>
            </a:pPr>
            <a:r>
              <a:rPr lang="en-US" sz="3200" spc="-50" dirty="0" smtClean="0">
                <a:solidFill>
                  <a:schemeClr val="bg1"/>
                </a:solidFill>
                <a:latin typeface="+mj-lt"/>
              </a:rPr>
              <a:t>Develop, test, run your apps</a:t>
            </a:r>
            <a:endParaRPr lang="en-US" sz="3200" spc="-50" dirty="0">
              <a:solidFill>
                <a:schemeClr val="bg1"/>
              </a:solidFill>
              <a:latin typeface="+mj-lt"/>
            </a:endParaRPr>
          </a:p>
        </p:txBody>
      </p:sp>
      <p:sp>
        <p:nvSpPr>
          <p:cNvPr id="52" name="Rectangle 51"/>
          <p:cNvSpPr/>
          <p:nvPr/>
        </p:nvSpPr>
        <p:spPr bwMode="auto">
          <a:xfrm>
            <a:off x="0" y="909195"/>
            <a:ext cx="7106193" cy="731520"/>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defTabSz="914099" fontAlgn="base">
              <a:lnSpc>
                <a:spcPct val="90000"/>
              </a:lnSpc>
              <a:spcBef>
                <a:spcPct val="0"/>
              </a:spcBef>
              <a:spcAft>
                <a:spcPct val="0"/>
              </a:spcAft>
            </a:pPr>
            <a:r>
              <a:rPr lang="en-US" sz="3200" spc="-50" dirty="0" smtClean="0">
                <a:solidFill>
                  <a:schemeClr val="bg1"/>
                </a:solidFill>
                <a:latin typeface="+mj-lt"/>
              </a:rPr>
              <a:t>Store, backup, recover your data</a:t>
            </a:r>
            <a:endParaRPr lang="en-US" sz="3200" spc="-50" dirty="0">
              <a:solidFill>
                <a:schemeClr val="bg1"/>
              </a:solidFill>
              <a:latin typeface="+mj-lt"/>
            </a:endParaRPr>
          </a:p>
        </p:txBody>
      </p:sp>
      <p:sp>
        <p:nvSpPr>
          <p:cNvPr id="2" name="Oval 1"/>
          <p:cNvSpPr/>
          <p:nvPr/>
        </p:nvSpPr>
        <p:spPr bwMode="auto">
          <a:xfrm>
            <a:off x="7917179" y="774383"/>
            <a:ext cx="841513" cy="920390"/>
          </a:xfrm>
          <a:prstGeom prst="ellipse">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14099" fontAlgn="base">
              <a:lnSpc>
                <a:spcPct val="90000"/>
              </a:lnSpc>
              <a:spcBef>
                <a:spcPct val="0"/>
              </a:spcBef>
              <a:spcAft>
                <a:spcPct val="0"/>
              </a:spcAft>
            </a:pPr>
            <a:r>
              <a:rPr lang="en-US" sz="6000" spc="-50" dirty="0" smtClean="0">
                <a:gradFill>
                  <a:gsLst>
                    <a:gs pos="1250">
                      <a:srgbClr val="FFFFFF"/>
                    </a:gs>
                    <a:gs pos="10417">
                      <a:srgbClr val="FFFFFF"/>
                    </a:gs>
                  </a:gsLst>
                  <a:lin ang="5400000" scaled="0"/>
                </a:gradFill>
              </a:rPr>
              <a:t>1</a:t>
            </a:r>
          </a:p>
        </p:txBody>
      </p:sp>
      <p:sp>
        <p:nvSpPr>
          <p:cNvPr id="11" name="Rectangle 10"/>
          <p:cNvSpPr/>
          <p:nvPr/>
        </p:nvSpPr>
        <p:spPr bwMode="auto">
          <a:xfrm>
            <a:off x="0" y="3853711"/>
            <a:ext cx="7106194" cy="738664"/>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defTabSz="914099" fontAlgn="base">
              <a:lnSpc>
                <a:spcPct val="90000"/>
              </a:lnSpc>
              <a:spcBef>
                <a:spcPct val="0"/>
              </a:spcBef>
              <a:spcAft>
                <a:spcPct val="0"/>
              </a:spcAft>
            </a:pPr>
            <a:r>
              <a:rPr lang="en-US" sz="3200" spc="-50" dirty="0" smtClean="0">
                <a:solidFill>
                  <a:schemeClr val="bg1"/>
                </a:solidFill>
                <a:latin typeface="+mj-lt"/>
              </a:rPr>
              <a:t>Extend your infrastructure</a:t>
            </a:r>
            <a:endParaRPr lang="en-US" sz="3200" spc="-50" dirty="0">
              <a:solidFill>
                <a:schemeClr val="bg1"/>
              </a:solidFill>
              <a:latin typeface="+mj-lt"/>
            </a:endParaRPr>
          </a:p>
        </p:txBody>
      </p:sp>
      <p:sp>
        <p:nvSpPr>
          <p:cNvPr id="12" name="Rectangle 11"/>
          <p:cNvSpPr/>
          <p:nvPr/>
        </p:nvSpPr>
        <p:spPr bwMode="auto">
          <a:xfrm>
            <a:off x="-1" y="2377440"/>
            <a:ext cx="7106194" cy="738664"/>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defTabSz="914099" fontAlgn="base">
              <a:lnSpc>
                <a:spcPct val="90000"/>
              </a:lnSpc>
              <a:spcBef>
                <a:spcPct val="0"/>
              </a:spcBef>
              <a:spcAft>
                <a:spcPct val="0"/>
              </a:spcAft>
            </a:pPr>
            <a:r>
              <a:rPr lang="en-US" sz="3200" spc="-50" dirty="0" smtClean="0">
                <a:solidFill>
                  <a:schemeClr val="bg1"/>
                </a:solidFill>
                <a:latin typeface="+mj-lt"/>
              </a:rPr>
              <a:t>Develop, test, run your </a:t>
            </a:r>
            <a:r>
              <a:rPr lang="en-US" sz="3200" spc="-50" dirty="0">
                <a:solidFill>
                  <a:schemeClr val="bg1"/>
                </a:solidFill>
                <a:latin typeface="+mj-lt"/>
              </a:rPr>
              <a:t>a</a:t>
            </a:r>
            <a:r>
              <a:rPr lang="en-US" sz="3200" spc="-50" dirty="0" smtClean="0">
                <a:solidFill>
                  <a:schemeClr val="bg1"/>
                </a:solidFill>
                <a:latin typeface="+mj-lt"/>
              </a:rPr>
              <a:t>pps</a:t>
            </a:r>
            <a:endParaRPr lang="en-US" sz="3200" spc="-50" dirty="0">
              <a:solidFill>
                <a:schemeClr val="bg1"/>
              </a:solidFill>
              <a:latin typeface="+mj-lt"/>
            </a:endParaRPr>
          </a:p>
        </p:txBody>
      </p:sp>
      <p:sp>
        <p:nvSpPr>
          <p:cNvPr id="16" name="Oval 15"/>
          <p:cNvSpPr/>
          <p:nvPr/>
        </p:nvSpPr>
        <p:spPr bwMode="auto">
          <a:xfrm>
            <a:off x="7931081" y="2305104"/>
            <a:ext cx="841513" cy="815013"/>
          </a:xfrm>
          <a:prstGeom prst="ellipse">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14099" fontAlgn="base">
              <a:lnSpc>
                <a:spcPct val="90000"/>
              </a:lnSpc>
              <a:spcBef>
                <a:spcPct val="0"/>
              </a:spcBef>
              <a:spcAft>
                <a:spcPct val="0"/>
              </a:spcAft>
            </a:pPr>
            <a:r>
              <a:rPr lang="en-US" sz="6000" spc="-50" dirty="0" smtClean="0">
                <a:gradFill>
                  <a:gsLst>
                    <a:gs pos="1250">
                      <a:srgbClr val="FFFFFF"/>
                    </a:gs>
                    <a:gs pos="10417">
                      <a:srgbClr val="FFFFFF"/>
                    </a:gs>
                  </a:gsLst>
                  <a:lin ang="5400000" scaled="0"/>
                </a:gradFill>
              </a:rPr>
              <a:t>2</a:t>
            </a:r>
          </a:p>
        </p:txBody>
      </p:sp>
      <p:sp>
        <p:nvSpPr>
          <p:cNvPr id="17" name="Rectangle 16"/>
          <p:cNvSpPr/>
          <p:nvPr/>
        </p:nvSpPr>
        <p:spPr bwMode="auto">
          <a:xfrm>
            <a:off x="0" y="905256"/>
            <a:ext cx="7106193" cy="738664"/>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defTabSz="914099" fontAlgn="base">
              <a:lnSpc>
                <a:spcPct val="90000"/>
              </a:lnSpc>
              <a:spcBef>
                <a:spcPct val="0"/>
              </a:spcBef>
              <a:spcAft>
                <a:spcPct val="0"/>
              </a:spcAft>
            </a:pPr>
            <a:r>
              <a:rPr lang="en-US" sz="3200" spc="-50" dirty="0">
                <a:solidFill>
                  <a:schemeClr val="bg1"/>
                </a:solidFill>
                <a:latin typeface="+mj-lt"/>
              </a:rPr>
              <a:t>Store, backup, </a:t>
            </a:r>
            <a:r>
              <a:rPr lang="en-US" sz="3200" spc="-50" dirty="0" smtClean="0">
                <a:solidFill>
                  <a:schemeClr val="bg1"/>
                </a:solidFill>
                <a:latin typeface="+mj-lt"/>
              </a:rPr>
              <a:t>recover your data</a:t>
            </a:r>
            <a:endParaRPr lang="en-US" sz="3200" spc="-50" dirty="0">
              <a:solidFill>
                <a:schemeClr val="bg1"/>
              </a:solidFill>
              <a:latin typeface="+mj-lt"/>
            </a:endParaRPr>
          </a:p>
        </p:txBody>
      </p:sp>
      <p:sp>
        <p:nvSpPr>
          <p:cNvPr id="19" name="Rectangle 18"/>
          <p:cNvSpPr/>
          <p:nvPr/>
        </p:nvSpPr>
        <p:spPr>
          <a:xfrm>
            <a:off x="7895001" y="5565923"/>
            <a:ext cx="4244660" cy="978729"/>
          </a:xfrm>
          <a:prstGeom prst="rect">
            <a:avLst/>
          </a:prstGeom>
        </p:spPr>
        <p:txBody>
          <a:bodyPr wrap="square">
            <a:spAutoFit/>
          </a:bodyPr>
          <a:lstStyle/>
          <a:p>
            <a:pPr fontAlgn="base">
              <a:lnSpc>
                <a:spcPct val="90000"/>
              </a:lnSpc>
              <a:spcBef>
                <a:spcPct val="0"/>
              </a:spcBef>
              <a:spcAft>
                <a:spcPct val="0"/>
              </a:spcAft>
            </a:pPr>
            <a:r>
              <a:rPr lang="en-US" sz="3200" dirty="0" smtClean="0">
                <a:gradFill>
                  <a:gsLst>
                    <a:gs pos="0">
                      <a:schemeClr val="bg1"/>
                    </a:gs>
                    <a:gs pos="100000">
                      <a:schemeClr val="bg1"/>
                    </a:gs>
                  </a:gsLst>
                  <a:lin ang="5400000" scaled="1"/>
                </a:gradFill>
                <a:latin typeface="+mj-lt"/>
              </a:rPr>
              <a:t>Microsoft Azure </a:t>
            </a:r>
            <a:r>
              <a:rPr lang="en-US" sz="3200" dirty="0" err="1" smtClean="0">
                <a:gradFill>
                  <a:gsLst>
                    <a:gs pos="0">
                      <a:schemeClr val="bg1"/>
                    </a:gs>
                    <a:gs pos="100000">
                      <a:schemeClr val="bg1"/>
                    </a:gs>
                  </a:gsLst>
                  <a:lin ang="5400000" scaled="1"/>
                </a:gradFill>
                <a:latin typeface="+mj-lt"/>
              </a:rPr>
              <a:t>IaaS</a:t>
            </a:r>
            <a:r>
              <a:rPr lang="en-US" sz="3200" dirty="0" smtClean="0">
                <a:gradFill>
                  <a:gsLst>
                    <a:gs pos="0">
                      <a:schemeClr val="bg1"/>
                    </a:gs>
                    <a:gs pos="100000">
                      <a:schemeClr val="bg1"/>
                    </a:gs>
                  </a:gsLst>
                  <a:lin ang="5400000" scaled="1"/>
                </a:gradFill>
                <a:latin typeface="+mj-lt"/>
              </a:rPr>
              <a:t> </a:t>
            </a:r>
          </a:p>
          <a:p>
            <a:pPr fontAlgn="base">
              <a:lnSpc>
                <a:spcPct val="90000"/>
              </a:lnSpc>
              <a:spcBef>
                <a:spcPct val="0"/>
              </a:spcBef>
              <a:spcAft>
                <a:spcPct val="0"/>
              </a:spcAft>
            </a:pPr>
            <a:r>
              <a:rPr lang="en-US" sz="3200" dirty="0" smtClean="0">
                <a:gradFill>
                  <a:gsLst>
                    <a:gs pos="0">
                      <a:schemeClr val="bg1"/>
                    </a:gs>
                    <a:gs pos="100000">
                      <a:schemeClr val="bg1"/>
                    </a:gs>
                  </a:gsLst>
                  <a:lin ang="5400000" scaled="1"/>
                </a:gradFill>
                <a:latin typeface="+mj-lt"/>
              </a:rPr>
              <a:t>Scenarios</a:t>
            </a:r>
            <a:endParaRPr lang="en-US" sz="3200" dirty="0">
              <a:gradFill>
                <a:gsLst>
                  <a:gs pos="0">
                    <a:schemeClr val="bg1"/>
                  </a:gs>
                  <a:gs pos="100000">
                    <a:schemeClr val="bg1"/>
                  </a:gs>
                </a:gsLst>
                <a:lin ang="5400000" scaled="1"/>
              </a:gradFill>
              <a:latin typeface="+mj-lt"/>
            </a:endParaRPr>
          </a:p>
        </p:txBody>
      </p:sp>
      <p:pic>
        <p:nvPicPr>
          <p:cNvPr id="18" name="Picture 17" descr="sysfore logo copy.png"/>
          <p:cNvPicPr>
            <a:picLocks noChangeAspect="1"/>
          </p:cNvPicPr>
          <p:nvPr/>
        </p:nvPicPr>
        <p:blipFill>
          <a:blip r:embed="rId3"/>
          <a:stretch>
            <a:fillRect/>
          </a:stretch>
        </p:blipFill>
        <p:spPr>
          <a:xfrm>
            <a:off x="11389283" y="5943396"/>
            <a:ext cx="713436" cy="713436"/>
          </a:xfrm>
          <a:prstGeom prst="rect">
            <a:avLst/>
          </a:prstGeom>
        </p:spPr>
      </p:pic>
    </p:spTree>
    <p:extLst>
      <p:ext uri="{BB962C8B-B14F-4D97-AF65-F5344CB8AC3E}">
        <p14:creationId xmlns:p14="http://schemas.microsoft.com/office/powerpoint/2010/main" val="4092580036"/>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p:cNvGrpSpPr/>
          <p:nvPr/>
        </p:nvGrpSpPr>
        <p:grpSpPr>
          <a:xfrm>
            <a:off x="6330223" y="5762606"/>
            <a:ext cx="1840014" cy="448646"/>
            <a:chOff x="1606732" y="2629518"/>
            <a:chExt cx="1840014" cy="448646"/>
          </a:xfrm>
        </p:grpSpPr>
        <p:sp>
          <p:nvSpPr>
            <p:cNvPr id="62" name="Rectangle 61"/>
            <p:cNvSpPr/>
            <p:nvPr/>
          </p:nvSpPr>
          <p:spPr bwMode="auto">
            <a:xfrm>
              <a:off x="1606732" y="2629518"/>
              <a:ext cx="1840014" cy="448646"/>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chemeClr val="bg1"/>
                    </a:gs>
                    <a:gs pos="10417">
                      <a:schemeClr val="bg1"/>
                    </a:gs>
                  </a:gsLst>
                  <a:lin ang="5400000" scaled="0"/>
                </a:gradFill>
              </a:endParaRPr>
            </a:p>
          </p:txBody>
        </p:sp>
        <p:sp>
          <p:nvSpPr>
            <p:cNvPr id="63" name="Rectangle 62"/>
            <p:cNvSpPr/>
            <p:nvPr/>
          </p:nvSpPr>
          <p:spPr>
            <a:xfrm>
              <a:off x="1606732" y="2719988"/>
              <a:ext cx="1786451" cy="338554"/>
            </a:xfrm>
            <a:prstGeom prst="rect">
              <a:avLst/>
            </a:prstGeom>
          </p:spPr>
          <p:txBody>
            <a:bodyPr wrap="square">
              <a:spAutoFit/>
            </a:bodyPr>
            <a:lstStyle/>
            <a:p>
              <a:pPr defTabSz="672291">
                <a:lnSpc>
                  <a:spcPct val="80000"/>
                </a:lnSpc>
                <a:defRPr/>
              </a:pPr>
              <a:r>
                <a:rPr lang="en-US" sz="2000" kern="0" dirty="0" smtClean="0">
                  <a:gradFill>
                    <a:gsLst>
                      <a:gs pos="1250">
                        <a:srgbClr val="FFFFFF"/>
                      </a:gs>
                      <a:gs pos="48000">
                        <a:srgbClr val="FFFFFF"/>
                      </a:gs>
                    </a:gsLst>
                    <a:lin ang="5400000" scaled="0"/>
                  </a:gradFill>
                </a:rPr>
                <a:t>IT Admin</a:t>
              </a:r>
              <a:endParaRPr lang="en-US" sz="2000" kern="0" dirty="0">
                <a:gradFill>
                  <a:gsLst>
                    <a:gs pos="1250">
                      <a:srgbClr val="FFFFFF"/>
                    </a:gs>
                    <a:gs pos="48000">
                      <a:srgbClr val="FFFFFF"/>
                    </a:gs>
                  </a:gsLst>
                  <a:lin ang="5400000" scaled="0"/>
                </a:gradFill>
              </a:endParaRPr>
            </a:p>
          </p:txBody>
        </p:sp>
      </p:grpSp>
      <p:grpSp>
        <p:nvGrpSpPr>
          <p:cNvPr id="60" name="Group 59"/>
          <p:cNvGrpSpPr/>
          <p:nvPr/>
        </p:nvGrpSpPr>
        <p:grpSpPr>
          <a:xfrm>
            <a:off x="1581332" y="2629518"/>
            <a:ext cx="1840014" cy="448646"/>
            <a:chOff x="1606732" y="2629518"/>
            <a:chExt cx="1840014" cy="448646"/>
          </a:xfrm>
        </p:grpSpPr>
        <p:sp>
          <p:nvSpPr>
            <p:cNvPr id="59" name="Rectangle 58"/>
            <p:cNvSpPr/>
            <p:nvPr/>
          </p:nvSpPr>
          <p:spPr bwMode="auto">
            <a:xfrm>
              <a:off x="1606732" y="2629518"/>
              <a:ext cx="1840014" cy="448646"/>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chemeClr val="bg1"/>
                    </a:gs>
                    <a:gs pos="10417">
                      <a:schemeClr val="bg1"/>
                    </a:gs>
                  </a:gsLst>
                  <a:lin ang="5400000" scaled="0"/>
                </a:gradFill>
              </a:endParaRPr>
            </a:p>
          </p:txBody>
        </p:sp>
        <p:sp>
          <p:nvSpPr>
            <p:cNvPr id="33" name="Rectangle 32"/>
            <p:cNvSpPr/>
            <p:nvPr/>
          </p:nvSpPr>
          <p:spPr>
            <a:xfrm>
              <a:off x="1606732" y="2719988"/>
              <a:ext cx="1786451" cy="338554"/>
            </a:xfrm>
            <a:prstGeom prst="rect">
              <a:avLst/>
            </a:prstGeom>
          </p:spPr>
          <p:txBody>
            <a:bodyPr wrap="square">
              <a:spAutoFit/>
            </a:bodyPr>
            <a:lstStyle/>
            <a:p>
              <a:pPr defTabSz="672291">
                <a:lnSpc>
                  <a:spcPct val="80000"/>
                </a:lnSpc>
                <a:defRPr/>
              </a:pPr>
              <a:r>
                <a:rPr lang="en-US" sz="2000" kern="0" dirty="0" smtClean="0">
                  <a:gradFill>
                    <a:gsLst>
                      <a:gs pos="1250">
                        <a:srgbClr val="FFFFFF"/>
                      </a:gs>
                      <a:gs pos="48000">
                        <a:srgbClr val="FFFFFF"/>
                      </a:gs>
                    </a:gsLst>
                    <a:lin ang="5400000" scaled="0"/>
                  </a:gradFill>
                </a:rPr>
                <a:t>Developers</a:t>
              </a:r>
              <a:endParaRPr lang="en-US" sz="2000" kern="0" dirty="0">
                <a:gradFill>
                  <a:gsLst>
                    <a:gs pos="1250">
                      <a:srgbClr val="FFFFFF"/>
                    </a:gs>
                    <a:gs pos="48000">
                      <a:srgbClr val="FFFFFF"/>
                    </a:gs>
                  </a:gsLst>
                  <a:lin ang="5400000" scaled="0"/>
                </a:gradFill>
              </a:endParaRPr>
            </a:p>
          </p:txBody>
        </p:sp>
      </p:grpSp>
      <p:grpSp>
        <p:nvGrpSpPr>
          <p:cNvPr id="67" name="Group 66"/>
          <p:cNvGrpSpPr/>
          <p:nvPr/>
        </p:nvGrpSpPr>
        <p:grpSpPr>
          <a:xfrm>
            <a:off x="274639" y="4179009"/>
            <a:ext cx="5943602" cy="2515385"/>
            <a:chOff x="274639" y="4179009"/>
            <a:chExt cx="5943602" cy="2515385"/>
          </a:xfrm>
        </p:grpSpPr>
        <p:sp>
          <p:nvSpPr>
            <p:cNvPr id="52" name="Freeform 18"/>
            <p:cNvSpPr>
              <a:spLocks noEditPoints="1"/>
            </p:cNvSpPr>
            <p:nvPr/>
          </p:nvSpPr>
          <p:spPr bwMode="auto">
            <a:xfrm>
              <a:off x="274639" y="4179009"/>
              <a:ext cx="5943602" cy="2515385"/>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r>
                <a:rPr lang="en-US" dirty="0" smtClean="0">
                  <a:solidFill>
                    <a:schemeClr val="bg1"/>
                  </a:solidFill>
                </a:rPr>
                <a:t>Your Datacenter</a:t>
              </a:r>
              <a:endParaRPr lang="en-US" dirty="0">
                <a:solidFill>
                  <a:schemeClr val="bg1"/>
                </a:solidFill>
              </a:endParaRPr>
            </a:p>
          </p:txBody>
        </p:sp>
        <p:grpSp>
          <p:nvGrpSpPr>
            <p:cNvPr id="65" name="Group 64"/>
            <p:cNvGrpSpPr/>
            <p:nvPr/>
          </p:nvGrpSpPr>
          <p:grpSpPr>
            <a:xfrm>
              <a:off x="2794084" y="4469639"/>
              <a:ext cx="2647041" cy="2017932"/>
              <a:chOff x="2794084" y="4469639"/>
              <a:chExt cx="2647041" cy="2017932"/>
            </a:xfrm>
          </p:grpSpPr>
          <p:sp>
            <p:nvSpPr>
              <p:cNvPr id="18" name="Rounded Rectangle 17"/>
              <p:cNvSpPr/>
              <p:nvPr/>
            </p:nvSpPr>
            <p:spPr bwMode="auto">
              <a:xfrm>
                <a:off x="2794084" y="4469639"/>
                <a:ext cx="2647041" cy="2017932"/>
              </a:xfrm>
              <a:prstGeom prst="roundRect">
                <a:avLst>
                  <a:gd name="adj" fmla="val 8795"/>
                </a:avLst>
              </a:prstGeom>
              <a:pattFill prst="ltUpDiag">
                <a:fgClr>
                  <a:srgbClr val="CDCDCD"/>
                </a:fgClr>
                <a:bgClr>
                  <a:srgbClr val="FFFFFF"/>
                </a:bgClr>
              </a:pattFill>
              <a:ln w="57150">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endParaRPr lang="en-US" sz="2400" spc="-50" dirty="0">
                  <a:gradFill>
                    <a:gsLst>
                      <a:gs pos="36283">
                        <a:schemeClr val="tx1"/>
                      </a:gs>
                      <a:gs pos="28000">
                        <a:schemeClr val="tx1"/>
                      </a:gs>
                    </a:gsLst>
                    <a:lin ang="5400000" scaled="0"/>
                  </a:gradFill>
                </a:endParaRPr>
              </a:p>
            </p:txBody>
          </p:sp>
          <p:grpSp>
            <p:nvGrpSpPr>
              <p:cNvPr id="15" name="Group 14"/>
              <p:cNvGrpSpPr/>
              <p:nvPr/>
            </p:nvGrpSpPr>
            <p:grpSpPr>
              <a:xfrm>
                <a:off x="3128392" y="4694779"/>
                <a:ext cx="2030576" cy="1573112"/>
                <a:chOff x="3180644" y="4680514"/>
                <a:chExt cx="2030576" cy="1573112"/>
              </a:xfrm>
            </p:grpSpPr>
            <p:sp>
              <p:nvSpPr>
                <p:cNvPr id="4" name="Freeform 5"/>
                <p:cNvSpPr>
                  <a:spLocks noEditPoints="1"/>
                </p:cNvSpPr>
                <p:nvPr/>
              </p:nvSpPr>
              <p:spPr bwMode="auto">
                <a:xfrm>
                  <a:off x="3180644" y="4680514"/>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noEditPoints="1"/>
                </p:cNvSpPr>
                <p:nvPr/>
              </p:nvSpPr>
              <p:spPr bwMode="auto">
                <a:xfrm>
                  <a:off x="4268464" y="4680514"/>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 name="Freeform 5"/>
                <p:cNvSpPr>
                  <a:spLocks noEditPoints="1"/>
                </p:cNvSpPr>
                <p:nvPr/>
              </p:nvSpPr>
              <p:spPr bwMode="auto">
                <a:xfrm>
                  <a:off x="3180644" y="5275158"/>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noEditPoints="1"/>
                </p:cNvSpPr>
                <p:nvPr/>
              </p:nvSpPr>
              <p:spPr bwMode="auto">
                <a:xfrm>
                  <a:off x="4268464" y="5275158"/>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 name="Freeform 5"/>
                <p:cNvSpPr>
                  <a:spLocks noEditPoints="1"/>
                </p:cNvSpPr>
                <p:nvPr/>
              </p:nvSpPr>
              <p:spPr bwMode="auto">
                <a:xfrm>
                  <a:off x="3180644" y="5842716"/>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p:nvSpPr>
              <p:spPr bwMode="auto">
                <a:xfrm>
                  <a:off x="4268464" y="5842716"/>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grpSp>
        </p:grpSp>
      </p:grpSp>
      <p:grpSp>
        <p:nvGrpSpPr>
          <p:cNvPr id="57" name="Group 56"/>
          <p:cNvGrpSpPr/>
          <p:nvPr/>
        </p:nvGrpSpPr>
        <p:grpSpPr>
          <a:xfrm>
            <a:off x="3195027" y="1300522"/>
            <a:ext cx="2246098" cy="2246098"/>
            <a:chOff x="3379883" y="1211263"/>
            <a:chExt cx="2246098" cy="2246098"/>
          </a:xfrm>
        </p:grpSpPr>
        <p:sp>
          <p:nvSpPr>
            <p:cNvPr id="54" name="Oval 53"/>
            <p:cNvSpPr/>
            <p:nvPr/>
          </p:nvSpPr>
          <p:spPr bwMode="auto">
            <a:xfrm>
              <a:off x="3379883" y="1211263"/>
              <a:ext cx="2246098" cy="2246098"/>
            </a:xfrm>
            <a:prstGeom prst="ellipse">
              <a:avLst/>
            </a:prstGeom>
            <a:pattFill prst="ltUpDiag">
              <a:fgClr>
                <a:srgbClr val="CDCDCD"/>
              </a:fgClr>
              <a:bgClr>
                <a:srgbClr val="FFFFFF"/>
              </a:bgClr>
            </a:pattFill>
            <a:ln w="5715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endParaRPr lang="en-US" sz="2400" spc="-50" dirty="0">
                <a:gradFill>
                  <a:gsLst>
                    <a:gs pos="36283">
                      <a:schemeClr val="tx1"/>
                    </a:gs>
                    <a:gs pos="28000">
                      <a:schemeClr val="tx1"/>
                    </a:gs>
                  </a:gsLst>
                  <a:lin ang="5400000" scaled="0"/>
                </a:gradFill>
              </a:endParaRPr>
            </a:p>
          </p:txBody>
        </p:sp>
        <p:grpSp>
          <p:nvGrpSpPr>
            <p:cNvPr id="34" name="Group 740"/>
            <p:cNvGrpSpPr>
              <a:grpSpLocks noChangeAspect="1"/>
            </p:cNvGrpSpPr>
            <p:nvPr/>
          </p:nvGrpSpPr>
          <p:grpSpPr bwMode="auto">
            <a:xfrm>
              <a:off x="3688878" y="1636025"/>
              <a:ext cx="1628108" cy="1396574"/>
              <a:chOff x="7349" y="-2816"/>
              <a:chExt cx="661" cy="567"/>
            </a:xfrm>
            <a:solidFill>
              <a:schemeClr val="bg1">
                <a:lumMod val="50000"/>
              </a:schemeClr>
            </a:solidFill>
          </p:grpSpPr>
          <p:sp>
            <p:nvSpPr>
              <p:cNvPr id="37" name="Freeform 741"/>
              <p:cNvSpPr>
                <a:spLocks/>
              </p:cNvSpPr>
              <p:nvPr/>
            </p:nvSpPr>
            <p:spPr bwMode="auto">
              <a:xfrm>
                <a:off x="7573" y="-2676"/>
                <a:ext cx="213" cy="427"/>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40" name="Oval 742"/>
              <p:cNvSpPr>
                <a:spLocks noChangeArrowheads="1"/>
              </p:cNvSpPr>
              <p:nvPr/>
            </p:nvSpPr>
            <p:spPr bwMode="auto">
              <a:xfrm>
                <a:off x="7616" y="-2816"/>
                <a:ext cx="127" cy="1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41" name="Freeform 743"/>
              <p:cNvSpPr>
                <a:spLocks/>
              </p:cNvSpPr>
              <p:nvPr/>
            </p:nvSpPr>
            <p:spPr bwMode="auto">
              <a:xfrm>
                <a:off x="7831" y="-2660"/>
                <a:ext cx="179" cy="364"/>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7 w 76"/>
                  <a:gd name="T15" fmla="*/ 154 h 154"/>
                  <a:gd name="T16" fmla="*/ 48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7" y="154"/>
                    </a:cubicBezTo>
                    <a:cubicBezTo>
                      <a:pt x="48" y="154"/>
                      <a:pt x="48" y="154"/>
                      <a:pt x="48"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42" name="Oval 744"/>
              <p:cNvSpPr>
                <a:spLocks noChangeArrowheads="1"/>
              </p:cNvSpPr>
              <p:nvPr/>
            </p:nvSpPr>
            <p:spPr bwMode="auto">
              <a:xfrm>
                <a:off x="7866" y="-2780"/>
                <a:ext cx="109" cy="10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43" name="Freeform 745"/>
              <p:cNvSpPr>
                <a:spLocks/>
              </p:cNvSpPr>
              <p:nvPr/>
            </p:nvSpPr>
            <p:spPr bwMode="auto">
              <a:xfrm>
                <a:off x="7349" y="-2660"/>
                <a:ext cx="179" cy="364"/>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44" name="Oval 746"/>
              <p:cNvSpPr>
                <a:spLocks noChangeArrowheads="1"/>
              </p:cNvSpPr>
              <p:nvPr/>
            </p:nvSpPr>
            <p:spPr bwMode="auto">
              <a:xfrm>
                <a:off x="7384" y="-2780"/>
                <a:ext cx="109" cy="10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grpSp>
      </p:grpSp>
      <p:sp>
        <p:nvSpPr>
          <p:cNvPr id="48" name="TextBox 47"/>
          <p:cNvSpPr txBox="1"/>
          <p:nvPr/>
        </p:nvSpPr>
        <p:spPr>
          <a:xfrm>
            <a:off x="842392" y="5428339"/>
            <a:ext cx="2017267" cy="849463"/>
          </a:xfrm>
          <a:prstGeom prst="rect">
            <a:avLst/>
          </a:prstGeom>
          <a:noFill/>
        </p:spPr>
        <p:txBody>
          <a:bodyPr wrap="square" lIns="0" tIns="146304" rIns="0" bIns="146304" rtlCol="0">
            <a:spAutoFit/>
          </a:bodyPr>
          <a:lstStyle>
            <a:defPPr>
              <a:defRPr lang="en-US"/>
            </a:defPPr>
            <a:lvl1pPr algn="ctr">
              <a:lnSpc>
                <a:spcPct val="90000"/>
              </a:lnSpc>
              <a:defRPr sz="2400" b="1" spc="-50">
                <a:gradFill>
                  <a:gsLst>
                    <a:gs pos="2917">
                      <a:schemeClr val="tx1"/>
                    </a:gs>
                    <a:gs pos="30000">
                      <a:schemeClr val="tx1"/>
                    </a:gs>
                  </a:gsLst>
                  <a:lin ang="5400000" scaled="0"/>
                </a:gradFill>
                <a:latin typeface="+mj-lt"/>
              </a:defRPr>
            </a:lvl1pPr>
          </a:lstStyle>
          <a:p>
            <a:pPr algn="l"/>
            <a:r>
              <a:rPr lang="en-US" sz="2000" b="0" dirty="0">
                <a:gradFill>
                  <a:gsLst>
                    <a:gs pos="69027">
                      <a:srgbClr val="FFFFFF"/>
                    </a:gs>
                    <a:gs pos="56000">
                      <a:srgbClr val="FFFFFF"/>
                    </a:gs>
                  </a:gsLst>
                  <a:lin ang="5400000" scaled="0"/>
                </a:gradFill>
                <a:latin typeface="+mn-lt"/>
              </a:rPr>
              <a:t>VMs in </a:t>
            </a:r>
            <a:r>
              <a:rPr lang="en-US" sz="2000" b="0" dirty="0" smtClean="0">
                <a:gradFill>
                  <a:gsLst>
                    <a:gs pos="69027">
                      <a:srgbClr val="FFFFFF"/>
                    </a:gs>
                    <a:gs pos="56000">
                      <a:srgbClr val="FFFFFF"/>
                    </a:gs>
                  </a:gsLst>
                  <a:lin ang="5400000" scaled="0"/>
                </a:gradFill>
                <a:latin typeface="+mn-lt"/>
              </a:rPr>
              <a:t>test/</a:t>
            </a:r>
            <a:r>
              <a:rPr lang="en-US" sz="2000" b="0" dirty="0" err="1">
                <a:gradFill>
                  <a:gsLst>
                    <a:gs pos="69027">
                      <a:srgbClr val="FFFFFF"/>
                    </a:gs>
                    <a:gs pos="56000">
                      <a:srgbClr val="FFFFFF"/>
                    </a:gs>
                  </a:gsLst>
                  <a:lin ang="5400000" scaled="0"/>
                </a:gradFill>
                <a:latin typeface="+mn-lt"/>
              </a:rPr>
              <a:t>d</a:t>
            </a:r>
            <a:r>
              <a:rPr lang="en-US" sz="2000" b="0" dirty="0" err="1" smtClean="0">
                <a:gradFill>
                  <a:gsLst>
                    <a:gs pos="69027">
                      <a:srgbClr val="FFFFFF"/>
                    </a:gs>
                    <a:gs pos="56000">
                      <a:srgbClr val="FFFFFF"/>
                    </a:gs>
                  </a:gsLst>
                  <a:lin ang="5400000" scaled="0"/>
                </a:gradFill>
                <a:latin typeface="+mn-lt"/>
              </a:rPr>
              <a:t>ev</a:t>
            </a:r>
            <a:r>
              <a:rPr lang="en-US" sz="2000" b="0" dirty="0" smtClean="0">
                <a:gradFill>
                  <a:gsLst>
                    <a:gs pos="69027">
                      <a:srgbClr val="FFFFFF"/>
                    </a:gs>
                    <a:gs pos="56000">
                      <a:srgbClr val="FFFFFF"/>
                    </a:gs>
                  </a:gsLst>
                  <a:lin ang="5400000" scaled="0"/>
                </a:gradFill>
                <a:latin typeface="+mn-lt"/>
              </a:rPr>
              <a:t> </a:t>
            </a:r>
            <a:r>
              <a:rPr lang="en-US" sz="2000" b="0" dirty="0">
                <a:gradFill>
                  <a:gsLst>
                    <a:gs pos="69027">
                      <a:srgbClr val="FFFFFF"/>
                    </a:gs>
                    <a:gs pos="56000">
                      <a:srgbClr val="FFFFFF"/>
                    </a:gs>
                  </a:gsLst>
                  <a:lin ang="5400000" scaled="0"/>
                </a:gradFill>
                <a:latin typeface="+mn-lt"/>
              </a:rPr>
              <a:t>environment</a:t>
            </a:r>
          </a:p>
        </p:txBody>
      </p:sp>
      <p:sp>
        <p:nvSpPr>
          <p:cNvPr id="2" name="Title 1"/>
          <p:cNvSpPr>
            <a:spLocks noGrp="1"/>
          </p:cNvSpPr>
          <p:nvPr>
            <p:ph type="title"/>
          </p:nvPr>
        </p:nvSpPr>
        <p:spPr/>
        <p:txBody>
          <a:bodyPr/>
          <a:lstStyle/>
          <a:p>
            <a:r>
              <a:rPr lang="en-US" dirty="0" smtClean="0"/>
              <a:t>Develop, test, run your </a:t>
            </a:r>
            <a:r>
              <a:rPr lang="en-US" dirty="0"/>
              <a:t>a</a:t>
            </a:r>
            <a:r>
              <a:rPr lang="en-US" dirty="0" smtClean="0"/>
              <a:t>pps</a:t>
            </a:r>
            <a:endParaRPr lang="en-US" dirty="0"/>
          </a:p>
        </p:txBody>
      </p:sp>
      <p:sp>
        <p:nvSpPr>
          <p:cNvPr id="36" name="TextBox 35"/>
          <p:cNvSpPr txBox="1"/>
          <p:nvPr/>
        </p:nvSpPr>
        <p:spPr>
          <a:xfrm>
            <a:off x="6507184" y="5093365"/>
            <a:ext cx="1244123" cy="461665"/>
          </a:xfrm>
          <a:prstGeom prst="rect">
            <a:avLst/>
          </a:prstGeom>
          <a:noFill/>
        </p:spPr>
        <p:txBody>
          <a:bodyPr wrap="none" lIns="182880" tIns="146304" rIns="182880" bIns="146304" rtlCol="0">
            <a:spAutoFit/>
          </a:bodyPr>
          <a:lstStyle/>
          <a:p>
            <a:pPr>
              <a:lnSpc>
                <a:spcPct val="90000"/>
              </a:lnSpc>
            </a:pPr>
            <a:r>
              <a:rPr lang="en-US" sz="1200" spc="-50" dirty="0" smtClean="0">
                <a:gradFill>
                  <a:gsLst>
                    <a:gs pos="2917">
                      <a:schemeClr val="tx1"/>
                    </a:gs>
                    <a:gs pos="30000">
                      <a:schemeClr val="tx1"/>
                    </a:gs>
                  </a:gsLst>
                  <a:lin ang="5400000" scaled="0"/>
                </a:gradFill>
              </a:rPr>
              <a:t>Provision VMs</a:t>
            </a:r>
          </a:p>
        </p:txBody>
      </p:sp>
      <p:sp>
        <p:nvSpPr>
          <p:cNvPr id="39" name="TextBox 38"/>
          <p:cNvSpPr txBox="1"/>
          <p:nvPr/>
        </p:nvSpPr>
        <p:spPr>
          <a:xfrm>
            <a:off x="1942100" y="3052849"/>
            <a:ext cx="917559" cy="461665"/>
          </a:xfrm>
          <a:prstGeom prst="rect">
            <a:avLst/>
          </a:prstGeom>
          <a:noFill/>
        </p:spPr>
        <p:txBody>
          <a:bodyPr wrap="none" lIns="182880" tIns="146304" rIns="182880" bIns="146304" rtlCol="0">
            <a:spAutoFit/>
          </a:bodyPr>
          <a:lstStyle/>
          <a:p>
            <a:pPr>
              <a:lnSpc>
                <a:spcPct val="90000"/>
              </a:lnSpc>
            </a:pPr>
            <a:r>
              <a:rPr lang="en-US" sz="1200" spc="-50" dirty="0" smtClean="0">
                <a:gradFill>
                  <a:gsLst>
                    <a:gs pos="2917">
                      <a:schemeClr val="tx1"/>
                    </a:gs>
                    <a:gs pos="30000">
                      <a:schemeClr val="tx1"/>
                    </a:gs>
                  </a:gsLst>
                  <a:lin ang="5400000" scaled="0"/>
                </a:gradFill>
              </a:rPr>
              <a:t>Use VMs</a:t>
            </a:r>
          </a:p>
        </p:txBody>
      </p:sp>
      <p:cxnSp>
        <p:nvCxnSpPr>
          <p:cNvPr id="47" name="Straight Connector 46"/>
          <p:cNvCxnSpPr/>
          <p:nvPr/>
        </p:nvCxnSpPr>
        <p:spPr>
          <a:xfrm>
            <a:off x="842392" y="6224835"/>
            <a:ext cx="1693440" cy="0"/>
          </a:xfrm>
          <a:prstGeom prst="line">
            <a:avLst/>
          </a:prstGeom>
          <a:ln w="47625" cap="rnd">
            <a:solidFill>
              <a:schemeClr val="accent2"/>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49" name="Oval 48"/>
          <p:cNvSpPr/>
          <p:nvPr/>
        </p:nvSpPr>
        <p:spPr bwMode="auto">
          <a:xfrm>
            <a:off x="2562027" y="6062436"/>
            <a:ext cx="297632" cy="297632"/>
          </a:xfrm>
          <a:prstGeom prst="ellipse">
            <a:avLst/>
          </a:prstGeom>
          <a:solidFill>
            <a:srgbClr val="8CC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5" tIns="62161" rIns="124325" bIns="62161" numCol="1" rtlCol="0" anchor="ctr" anchorCtr="0" compatLnSpc="1">
            <a:prstTxWarp prst="textNoShape">
              <a:avLst/>
            </a:prstTxWarp>
          </a:bodyPr>
          <a:lstStyle/>
          <a:p>
            <a:pPr algn="ctr" defTabSz="1242782" fontAlgn="base">
              <a:spcBef>
                <a:spcPct val="0"/>
              </a:spcBef>
              <a:spcAft>
                <a:spcPct val="0"/>
              </a:spcAft>
            </a:pPr>
            <a:endParaRPr lang="en-US" sz="2990" dirty="0">
              <a:gradFill>
                <a:gsLst>
                  <a:gs pos="0">
                    <a:srgbClr val="FFFFFF"/>
                  </a:gs>
                  <a:gs pos="100000">
                    <a:srgbClr val="FFFFFF"/>
                  </a:gs>
                </a:gsLst>
                <a:lin ang="5400000" scaled="0"/>
              </a:gradFill>
            </a:endParaRPr>
          </a:p>
        </p:txBody>
      </p:sp>
      <p:cxnSp>
        <p:nvCxnSpPr>
          <p:cNvPr id="50" name="Straight Arrow Connector 49"/>
          <p:cNvCxnSpPr/>
          <p:nvPr/>
        </p:nvCxnSpPr>
        <p:spPr>
          <a:xfrm flipV="1">
            <a:off x="2794084" y="3083025"/>
            <a:ext cx="0" cy="1052677"/>
          </a:xfrm>
          <a:prstGeom prst="straightConnector1">
            <a:avLst/>
          </a:prstGeom>
          <a:ln w="63500" cap="rnd">
            <a:solidFill>
              <a:schemeClr val="tx2"/>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6332508" y="5494879"/>
            <a:ext cx="1371600" cy="0"/>
          </a:xfrm>
          <a:prstGeom prst="straightConnector1">
            <a:avLst/>
          </a:prstGeom>
          <a:ln w="63500" cap="rnd">
            <a:solidFill>
              <a:schemeClr val="tx2"/>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7833814" y="4291883"/>
            <a:ext cx="2246098" cy="2246098"/>
            <a:chOff x="7833814" y="4291883"/>
            <a:chExt cx="2246098" cy="2246098"/>
          </a:xfrm>
        </p:grpSpPr>
        <p:sp>
          <p:nvSpPr>
            <p:cNvPr id="55" name="Oval 54"/>
            <p:cNvSpPr/>
            <p:nvPr/>
          </p:nvSpPr>
          <p:spPr bwMode="auto">
            <a:xfrm>
              <a:off x="7833814" y="4291883"/>
              <a:ext cx="2246098" cy="2246098"/>
            </a:xfrm>
            <a:prstGeom prst="ellipse">
              <a:avLst/>
            </a:prstGeom>
            <a:pattFill prst="ltUpDiag">
              <a:fgClr>
                <a:srgbClr val="CDCDCD"/>
              </a:fgClr>
              <a:bgClr>
                <a:srgbClr val="FFFFFF"/>
              </a:bgClr>
            </a:pattFill>
            <a:ln w="5715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endParaRPr lang="en-US" sz="2400" spc="-50" dirty="0">
                <a:gradFill>
                  <a:gsLst>
                    <a:gs pos="36283">
                      <a:schemeClr val="tx1"/>
                    </a:gs>
                    <a:gs pos="28000">
                      <a:schemeClr val="tx1"/>
                    </a:gs>
                  </a:gsLst>
                  <a:lin ang="5400000" scaled="0"/>
                </a:gradFill>
              </a:endParaRPr>
            </a:p>
          </p:txBody>
        </p:sp>
        <p:grpSp>
          <p:nvGrpSpPr>
            <p:cNvPr id="3" name="Group 2"/>
            <p:cNvGrpSpPr/>
            <p:nvPr/>
          </p:nvGrpSpPr>
          <p:grpSpPr>
            <a:xfrm>
              <a:off x="8658828" y="4582427"/>
              <a:ext cx="596070" cy="1665010"/>
              <a:chOff x="8164721" y="700282"/>
              <a:chExt cx="151053" cy="421938"/>
            </a:xfrm>
          </p:grpSpPr>
          <p:sp>
            <p:nvSpPr>
              <p:cNvPr id="45" name="Freeform 745"/>
              <p:cNvSpPr>
                <a:spLocks/>
              </p:cNvSpPr>
              <p:nvPr/>
            </p:nvSpPr>
            <p:spPr bwMode="auto">
              <a:xfrm>
                <a:off x="8164721" y="815049"/>
                <a:ext cx="151053" cy="307171"/>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Oval 746"/>
              <p:cNvSpPr>
                <a:spLocks noChangeArrowheads="1"/>
              </p:cNvSpPr>
              <p:nvPr/>
            </p:nvSpPr>
            <p:spPr bwMode="auto">
              <a:xfrm>
                <a:off x="8194257" y="700282"/>
                <a:ext cx="91982" cy="91138"/>
              </a:xfrm>
              <a:prstGeom prst="ellipse">
                <a:avLst/>
              </a:pr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53" name="TextBox 52"/>
          <p:cNvSpPr txBox="1"/>
          <p:nvPr/>
        </p:nvSpPr>
        <p:spPr>
          <a:xfrm>
            <a:off x="6730204" y="1981677"/>
            <a:ext cx="5584870" cy="2208131"/>
          </a:xfrm>
          <a:prstGeom prst="rect">
            <a:avLst/>
          </a:prstGeom>
          <a:noFill/>
        </p:spPr>
        <p:txBody>
          <a:bodyPr wrap="square" lIns="179285" tIns="143428" rIns="179285" bIns="14342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00"/>
              </a:spcAft>
            </a:pPr>
            <a:r>
              <a:rPr lang="en-US" sz="2000" spc="-49" dirty="0">
                <a:gradFill>
                  <a:gsLst>
                    <a:gs pos="2917">
                      <a:schemeClr val="tx1"/>
                    </a:gs>
                    <a:gs pos="30000">
                      <a:schemeClr val="tx1"/>
                    </a:gs>
                  </a:gsLst>
                  <a:lin ang="5400000" scaled="0"/>
                </a:gradFill>
              </a:rPr>
              <a:t>Limited hardware </a:t>
            </a:r>
            <a:r>
              <a:rPr lang="en-US" sz="2000" spc="-49" dirty="0" smtClean="0">
                <a:gradFill>
                  <a:gsLst>
                    <a:gs pos="2917">
                      <a:schemeClr val="tx1"/>
                    </a:gs>
                    <a:gs pos="30000">
                      <a:schemeClr val="tx1"/>
                    </a:gs>
                  </a:gsLst>
                  <a:lin ang="5400000" scaled="0"/>
                </a:gradFill>
              </a:rPr>
              <a:t>budget</a:t>
            </a:r>
          </a:p>
          <a:p>
            <a:pPr>
              <a:lnSpc>
                <a:spcPct val="90000"/>
              </a:lnSpc>
              <a:spcAft>
                <a:spcPts val="400"/>
              </a:spcAft>
            </a:pPr>
            <a:r>
              <a:rPr lang="en-US" sz="2000" spc="-49" dirty="0" smtClean="0">
                <a:gradFill>
                  <a:gsLst>
                    <a:gs pos="2917">
                      <a:schemeClr val="tx1"/>
                    </a:gs>
                    <a:gs pos="30000">
                      <a:schemeClr val="tx1"/>
                    </a:gs>
                  </a:gsLst>
                  <a:lin ang="5400000" scaled="0"/>
                </a:gradFill>
              </a:rPr>
              <a:t>Limited software licensing</a:t>
            </a:r>
          </a:p>
          <a:p>
            <a:pPr>
              <a:lnSpc>
                <a:spcPct val="90000"/>
              </a:lnSpc>
              <a:spcAft>
                <a:spcPts val="400"/>
              </a:spcAft>
            </a:pPr>
            <a:r>
              <a:rPr lang="en-US" sz="2000" spc="-49" dirty="0">
                <a:gradFill>
                  <a:gsLst>
                    <a:gs pos="2917">
                      <a:schemeClr val="tx1"/>
                    </a:gs>
                    <a:gs pos="30000">
                      <a:schemeClr val="tx1"/>
                    </a:gs>
                  </a:gsLst>
                  <a:lin ang="5400000" scaled="0"/>
                </a:gradFill>
              </a:rPr>
              <a:t>Resource contention </a:t>
            </a:r>
            <a:r>
              <a:rPr lang="en-US" sz="2000" spc="-49" dirty="0" smtClean="0">
                <a:gradFill>
                  <a:gsLst>
                    <a:gs pos="2917">
                      <a:schemeClr val="tx1"/>
                    </a:gs>
                    <a:gs pos="30000">
                      <a:schemeClr val="tx1"/>
                    </a:gs>
                  </a:gsLst>
                  <a:lin ang="5400000" scaled="0"/>
                </a:gradFill>
              </a:rPr>
              <a:t>with VMs</a:t>
            </a:r>
            <a:endParaRPr lang="en-US" sz="2000" spc="-49" dirty="0">
              <a:gradFill>
                <a:gsLst>
                  <a:gs pos="2917">
                    <a:schemeClr val="tx1"/>
                  </a:gs>
                  <a:gs pos="30000">
                    <a:schemeClr val="tx1"/>
                  </a:gs>
                </a:gsLst>
                <a:lin ang="5400000" scaled="0"/>
              </a:gradFill>
            </a:endParaRPr>
          </a:p>
          <a:p>
            <a:pPr>
              <a:lnSpc>
                <a:spcPct val="90000"/>
              </a:lnSpc>
              <a:spcAft>
                <a:spcPts val="400"/>
              </a:spcAft>
            </a:pPr>
            <a:r>
              <a:rPr lang="en-US" sz="2000" spc="-49" dirty="0" smtClean="0">
                <a:gradFill>
                  <a:gsLst>
                    <a:gs pos="2917">
                      <a:schemeClr val="tx1"/>
                    </a:gs>
                    <a:gs pos="30000">
                      <a:schemeClr val="tx1"/>
                    </a:gs>
                  </a:gsLst>
                  <a:lin ang="5400000" scaled="0"/>
                </a:gradFill>
              </a:rPr>
              <a:t>Compromised developer agility</a:t>
            </a:r>
          </a:p>
          <a:p>
            <a:pPr>
              <a:lnSpc>
                <a:spcPct val="90000"/>
              </a:lnSpc>
              <a:spcAft>
                <a:spcPts val="400"/>
              </a:spcAft>
            </a:pPr>
            <a:r>
              <a:rPr lang="en-US" sz="2000" spc="-49" dirty="0" smtClean="0">
                <a:gradFill>
                  <a:gsLst>
                    <a:gs pos="2917">
                      <a:schemeClr val="tx1"/>
                    </a:gs>
                    <a:gs pos="30000">
                      <a:schemeClr val="tx1"/>
                    </a:gs>
                  </a:gsLst>
                  <a:lin ang="5400000" scaled="0"/>
                </a:gradFill>
              </a:rPr>
              <a:t>Realistic </a:t>
            </a:r>
            <a:r>
              <a:rPr lang="en-US" sz="2000" spc="-49" dirty="0">
                <a:gradFill>
                  <a:gsLst>
                    <a:gs pos="2917">
                      <a:schemeClr val="tx1"/>
                    </a:gs>
                    <a:gs pos="30000">
                      <a:schemeClr val="tx1"/>
                    </a:gs>
                  </a:gsLst>
                  <a:lin ang="5400000" scaled="0"/>
                </a:gradFill>
              </a:rPr>
              <a:t>scale tests often </a:t>
            </a:r>
            <a:r>
              <a:rPr lang="en-US" sz="2000" spc="-49" dirty="0" smtClean="0">
                <a:gradFill>
                  <a:gsLst>
                    <a:gs pos="2917">
                      <a:schemeClr val="tx1"/>
                    </a:gs>
                    <a:gs pos="30000">
                      <a:schemeClr val="tx1"/>
                    </a:gs>
                  </a:gsLst>
                  <a:lin ang="5400000" scaled="0"/>
                </a:gradFill>
              </a:rPr>
              <a:t>challenging</a:t>
            </a:r>
          </a:p>
          <a:p>
            <a:pPr>
              <a:lnSpc>
                <a:spcPct val="90000"/>
              </a:lnSpc>
              <a:spcAft>
                <a:spcPts val="400"/>
              </a:spcAft>
            </a:pPr>
            <a:endParaRPr lang="en-US" sz="2000" spc="-49" dirty="0">
              <a:gradFill>
                <a:gsLst>
                  <a:gs pos="2917">
                    <a:schemeClr val="tx1"/>
                  </a:gs>
                  <a:gs pos="30000">
                    <a:schemeClr val="tx1"/>
                  </a:gs>
                </a:gsLst>
                <a:lin ang="5400000" scaled="0"/>
              </a:gradFill>
            </a:endParaRPr>
          </a:p>
        </p:txBody>
      </p:sp>
      <p:sp>
        <p:nvSpPr>
          <p:cNvPr id="56" name="TextBox 55"/>
          <p:cNvSpPr txBox="1"/>
          <p:nvPr/>
        </p:nvSpPr>
        <p:spPr>
          <a:xfrm>
            <a:off x="6686483" y="1579101"/>
            <a:ext cx="6217636" cy="533788"/>
          </a:xfrm>
          <a:prstGeom prst="rect">
            <a:avLst/>
          </a:prstGeom>
          <a:noFill/>
        </p:spPr>
        <p:txBody>
          <a:bodyPr wrap="square" lIns="182880" tIns="146304" rIns="182880" bIns="146304" rtlCol="0">
            <a:noAutofit/>
          </a:bodyPr>
          <a:lstStyle/>
          <a:p>
            <a:pPr>
              <a:lnSpc>
                <a:spcPct val="90000"/>
              </a:lnSpc>
              <a:spcBef>
                <a:spcPct val="20000"/>
              </a:spcBef>
              <a:buSzPct val="80000"/>
            </a:pPr>
            <a:r>
              <a:rPr lang="en-US" sz="2400" b="1" spc="-50" dirty="0" smtClean="0">
                <a:gradFill>
                  <a:gsLst>
                    <a:gs pos="2917">
                      <a:schemeClr val="tx2"/>
                    </a:gs>
                    <a:gs pos="30000">
                      <a:schemeClr val="tx2"/>
                    </a:gs>
                  </a:gsLst>
                  <a:lin ang="5400000" scaled="0"/>
                </a:gradFill>
                <a:latin typeface="+mj-lt"/>
              </a:rPr>
              <a:t>Test and development on-premises</a:t>
            </a:r>
            <a:endParaRPr lang="en-US" sz="2400" b="1" spc="-50" dirty="0">
              <a:gradFill>
                <a:gsLst>
                  <a:gs pos="2917">
                    <a:schemeClr val="tx2"/>
                  </a:gs>
                  <a:gs pos="30000">
                    <a:schemeClr val="tx2"/>
                  </a:gs>
                </a:gsLst>
                <a:lin ang="5400000" scaled="0"/>
              </a:gradFill>
              <a:latin typeface="+mj-lt"/>
            </a:endParaRPr>
          </a:p>
        </p:txBody>
      </p:sp>
      <p:pic>
        <p:nvPicPr>
          <p:cNvPr id="58" name="Picture 57" descr="sysfore logo copy.png"/>
          <p:cNvPicPr>
            <a:picLocks noChangeAspect="1"/>
          </p:cNvPicPr>
          <p:nvPr/>
        </p:nvPicPr>
        <p:blipFill>
          <a:blip r:embed="rId3"/>
          <a:stretch>
            <a:fillRect/>
          </a:stretch>
        </p:blipFill>
        <p:spPr>
          <a:xfrm>
            <a:off x="11389283" y="5943396"/>
            <a:ext cx="713436" cy="713436"/>
          </a:xfrm>
          <a:prstGeom prst="rect">
            <a:avLst/>
          </a:prstGeom>
        </p:spPr>
      </p:pic>
    </p:spTree>
    <p:extLst>
      <p:ext uri="{BB962C8B-B14F-4D97-AF65-F5344CB8AC3E}">
        <p14:creationId xmlns:p14="http://schemas.microsoft.com/office/powerpoint/2010/main" val="4094866450"/>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p:cNvGrpSpPr/>
          <p:nvPr/>
        </p:nvGrpSpPr>
        <p:grpSpPr>
          <a:xfrm>
            <a:off x="1581332" y="2629518"/>
            <a:ext cx="1840014" cy="448646"/>
            <a:chOff x="1606732" y="2629518"/>
            <a:chExt cx="1840014" cy="448646"/>
          </a:xfrm>
        </p:grpSpPr>
        <p:sp>
          <p:nvSpPr>
            <p:cNvPr id="64" name="Rectangle 63"/>
            <p:cNvSpPr/>
            <p:nvPr/>
          </p:nvSpPr>
          <p:spPr bwMode="auto">
            <a:xfrm>
              <a:off x="1606732" y="2629518"/>
              <a:ext cx="1840014" cy="448646"/>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chemeClr val="bg1"/>
                    </a:gs>
                    <a:gs pos="10417">
                      <a:schemeClr val="bg1"/>
                    </a:gs>
                  </a:gsLst>
                  <a:lin ang="5400000" scaled="0"/>
                </a:gradFill>
              </a:endParaRPr>
            </a:p>
          </p:txBody>
        </p:sp>
        <p:sp>
          <p:nvSpPr>
            <p:cNvPr id="65" name="Rectangle 64"/>
            <p:cNvSpPr/>
            <p:nvPr/>
          </p:nvSpPr>
          <p:spPr>
            <a:xfrm>
              <a:off x="1606732" y="2719988"/>
              <a:ext cx="1786451" cy="338554"/>
            </a:xfrm>
            <a:prstGeom prst="rect">
              <a:avLst/>
            </a:prstGeom>
          </p:spPr>
          <p:txBody>
            <a:bodyPr wrap="square">
              <a:spAutoFit/>
            </a:bodyPr>
            <a:lstStyle/>
            <a:p>
              <a:pPr defTabSz="672291">
                <a:lnSpc>
                  <a:spcPct val="80000"/>
                </a:lnSpc>
                <a:defRPr/>
              </a:pPr>
              <a:r>
                <a:rPr lang="en-US" sz="2000" kern="0" dirty="0" smtClean="0">
                  <a:gradFill>
                    <a:gsLst>
                      <a:gs pos="1250">
                        <a:srgbClr val="FFFFFF"/>
                      </a:gs>
                      <a:gs pos="48000">
                        <a:srgbClr val="FFFFFF"/>
                      </a:gs>
                    </a:gsLst>
                    <a:lin ang="5400000" scaled="0"/>
                  </a:gradFill>
                </a:rPr>
                <a:t>Developers</a:t>
              </a:r>
              <a:endParaRPr lang="en-US" sz="2000" kern="0" dirty="0">
                <a:gradFill>
                  <a:gsLst>
                    <a:gs pos="1250">
                      <a:srgbClr val="FFFFFF"/>
                    </a:gs>
                    <a:gs pos="48000">
                      <a:srgbClr val="FFFFFF"/>
                    </a:gs>
                  </a:gsLst>
                  <a:lin ang="5400000" scaled="0"/>
                </a:gradFill>
              </a:endParaRPr>
            </a:p>
          </p:txBody>
        </p:sp>
      </p:grpSp>
      <p:grpSp>
        <p:nvGrpSpPr>
          <p:cNvPr id="70" name="Group 69"/>
          <p:cNvGrpSpPr/>
          <p:nvPr/>
        </p:nvGrpSpPr>
        <p:grpSpPr>
          <a:xfrm>
            <a:off x="6330223" y="5762606"/>
            <a:ext cx="1840014" cy="448646"/>
            <a:chOff x="1606732" y="2629518"/>
            <a:chExt cx="1840014" cy="448646"/>
          </a:xfrm>
        </p:grpSpPr>
        <p:sp>
          <p:nvSpPr>
            <p:cNvPr id="71" name="Rectangle 70"/>
            <p:cNvSpPr/>
            <p:nvPr/>
          </p:nvSpPr>
          <p:spPr bwMode="auto">
            <a:xfrm>
              <a:off x="1606732" y="2629518"/>
              <a:ext cx="1840014" cy="448646"/>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chemeClr val="bg1"/>
                    </a:gs>
                    <a:gs pos="10417">
                      <a:schemeClr val="bg1"/>
                    </a:gs>
                  </a:gsLst>
                  <a:lin ang="5400000" scaled="0"/>
                </a:gradFill>
              </a:endParaRPr>
            </a:p>
          </p:txBody>
        </p:sp>
        <p:sp>
          <p:nvSpPr>
            <p:cNvPr id="72" name="Rectangle 71"/>
            <p:cNvSpPr/>
            <p:nvPr/>
          </p:nvSpPr>
          <p:spPr>
            <a:xfrm>
              <a:off x="1606732" y="2719988"/>
              <a:ext cx="1786451" cy="338554"/>
            </a:xfrm>
            <a:prstGeom prst="rect">
              <a:avLst/>
            </a:prstGeom>
          </p:spPr>
          <p:txBody>
            <a:bodyPr wrap="square">
              <a:spAutoFit/>
            </a:bodyPr>
            <a:lstStyle/>
            <a:p>
              <a:pPr defTabSz="672291">
                <a:lnSpc>
                  <a:spcPct val="80000"/>
                </a:lnSpc>
                <a:defRPr/>
              </a:pPr>
              <a:r>
                <a:rPr lang="en-US" sz="2000" kern="0" dirty="0" smtClean="0">
                  <a:gradFill>
                    <a:gsLst>
                      <a:gs pos="1250">
                        <a:srgbClr val="FFFFFF"/>
                      </a:gs>
                      <a:gs pos="48000">
                        <a:srgbClr val="FFFFFF"/>
                      </a:gs>
                    </a:gsLst>
                    <a:lin ang="5400000" scaled="0"/>
                  </a:gradFill>
                </a:rPr>
                <a:t>IT Admin</a:t>
              </a:r>
              <a:endParaRPr lang="en-US" sz="2000" kern="0" dirty="0">
                <a:gradFill>
                  <a:gsLst>
                    <a:gs pos="1250">
                      <a:srgbClr val="FFFFFF"/>
                    </a:gs>
                    <a:gs pos="48000">
                      <a:srgbClr val="FFFFFF"/>
                    </a:gs>
                  </a:gsLst>
                  <a:lin ang="5400000" scaled="0"/>
                </a:gradFill>
              </a:endParaRPr>
            </a:p>
          </p:txBody>
        </p:sp>
      </p:grpSp>
      <p:sp>
        <p:nvSpPr>
          <p:cNvPr id="2" name="Title 1"/>
          <p:cNvSpPr>
            <a:spLocks noGrp="1"/>
          </p:cNvSpPr>
          <p:nvPr>
            <p:ph type="title"/>
          </p:nvPr>
        </p:nvSpPr>
        <p:spPr>
          <a:xfrm>
            <a:off x="274638" y="292082"/>
            <a:ext cx="11375536" cy="932563"/>
          </a:xfrm>
        </p:spPr>
        <p:txBody>
          <a:bodyPr/>
          <a:lstStyle/>
          <a:p>
            <a:r>
              <a:rPr lang="en-US" dirty="0" smtClean="0"/>
              <a:t>Develop, test, run your </a:t>
            </a:r>
            <a:r>
              <a:rPr lang="en-US" dirty="0"/>
              <a:t>a</a:t>
            </a:r>
            <a:r>
              <a:rPr lang="en-US" dirty="0" smtClean="0"/>
              <a:t>pps</a:t>
            </a:r>
            <a:endParaRPr lang="en-US" dirty="0"/>
          </a:p>
        </p:txBody>
      </p:sp>
      <p:sp>
        <p:nvSpPr>
          <p:cNvPr id="40" name="TextBox 39"/>
          <p:cNvSpPr txBox="1"/>
          <p:nvPr/>
        </p:nvSpPr>
        <p:spPr>
          <a:xfrm>
            <a:off x="516373" y="4231497"/>
            <a:ext cx="5626001" cy="2213939"/>
          </a:xfrm>
          <a:prstGeom prst="rect">
            <a:avLst/>
          </a:prstGeom>
          <a:noFill/>
        </p:spPr>
        <p:txBody>
          <a:bodyPr wrap="square" lIns="182880" tIns="146304" rIns="182880" bIns="146304" rtlCol="0">
            <a:spAutoFit/>
          </a:bodyPr>
          <a:lstStyle/>
          <a:p>
            <a:pPr defTabSz="914400">
              <a:lnSpc>
                <a:spcPct val="90000"/>
              </a:lnSpc>
              <a:spcAft>
                <a:spcPts val="400"/>
              </a:spcAft>
            </a:pPr>
            <a:r>
              <a:rPr lang="en-US" sz="2000" spc="-49" dirty="0">
                <a:gradFill>
                  <a:gsLst>
                    <a:gs pos="2917">
                      <a:schemeClr val="tx1"/>
                    </a:gs>
                    <a:gs pos="30000">
                      <a:schemeClr val="tx1"/>
                    </a:gs>
                  </a:gsLst>
                  <a:lin ang="5400000" scaled="0"/>
                </a:gradFill>
              </a:rPr>
              <a:t>Cost effective (pay for what you use)</a:t>
            </a:r>
          </a:p>
          <a:p>
            <a:pPr defTabSz="914400">
              <a:lnSpc>
                <a:spcPct val="90000"/>
              </a:lnSpc>
              <a:spcAft>
                <a:spcPts val="400"/>
              </a:spcAft>
            </a:pPr>
            <a:r>
              <a:rPr lang="en-US" sz="2000" spc="-49" dirty="0">
                <a:gradFill>
                  <a:gsLst>
                    <a:gs pos="2917">
                      <a:schemeClr val="tx1"/>
                    </a:gs>
                    <a:gs pos="30000">
                      <a:schemeClr val="tx1"/>
                    </a:gs>
                  </a:gsLst>
                  <a:lin ang="5400000" scaled="0"/>
                </a:gradFill>
              </a:rPr>
              <a:t>Improved developer agility with platform services</a:t>
            </a:r>
          </a:p>
          <a:p>
            <a:pPr defTabSz="914400">
              <a:lnSpc>
                <a:spcPct val="90000"/>
              </a:lnSpc>
              <a:spcAft>
                <a:spcPts val="400"/>
              </a:spcAft>
            </a:pPr>
            <a:r>
              <a:rPr lang="en-US" sz="2000" spc="-49" dirty="0">
                <a:gradFill>
                  <a:gsLst>
                    <a:gs pos="2917">
                      <a:schemeClr val="tx1"/>
                    </a:gs>
                    <a:gs pos="30000">
                      <a:schemeClr val="tx1"/>
                    </a:gs>
                  </a:gsLst>
                  <a:lin ang="5400000" scaled="0"/>
                </a:gradFill>
              </a:rPr>
              <a:t>Ready to use gallery of images</a:t>
            </a:r>
          </a:p>
          <a:p>
            <a:pPr defTabSz="914400">
              <a:lnSpc>
                <a:spcPct val="90000"/>
              </a:lnSpc>
              <a:spcAft>
                <a:spcPts val="400"/>
              </a:spcAft>
            </a:pPr>
            <a:r>
              <a:rPr lang="en-US" sz="2000" spc="-49" dirty="0">
                <a:gradFill>
                  <a:gsLst>
                    <a:gs pos="2917">
                      <a:schemeClr val="tx1"/>
                    </a:gs>
                    <a:gs pos="30000">
                      <a:schemeClr val="tx1"/>
                    </a:gs>
                  </a:gsLst>
                  <a:lin ang="5400000" scaled="0"/>
                </a:gradFill>
              </a:rPr>
              <a:t>Ship tested in realistic scale scenarios</a:t>
            </a:r>
          </a:p>
          <a:p>
            <a:pPr defTabSz="914400">
              <a:lnSpc>
                <a:spcPct val="90000"/>
              </a:lnSpc>
              <a:spcAft>
                <a:spcPts val="400"/>
              </a:spcAft>
            </a:pPr>
            <a:r>
              <a:rPr lang="en-US" sz="2000" spc="-49" dirty="0">
                <a:gradFill>
                  <a:gsLst>
                    <a:gs pos="2917">
                      <a:schemeClr val="tx1"/>
                    </a:gs>
                    <a:gs pos="30000">
                      <a:schemeClr val="tx1"/>
                    </a:gs>
                  </a:gsLst>
                  <a:lin ang="5400000" scaled="0"/>
                </a:gradFill>
              </a:rPr>
              <a:t>Use existing development tools &amp; languages</a:t>
            </a:r>
          </a:p>
          <a:p>
            <a:pPr defTabSz="914400">
              <a:lnSpc>
                <a:spcPct val="90000"/>
              </a:lnSpc>
              <a:spcAft>
                <a:spcPts val="400"/>
              </a:spcAft>
            </a:pPr>
            <a:r>
              <a:rPr lang="en-US" sz="2000" spc="-49" dirty="0">
                <a:gradFill>
                  <a:gsLst>
                    <a:gs pos="2917">
                      <a:schemeClr val="tx1"/>
                    </a:gs>
                    <a:gs pos="30000">
                      <a:schemeClr val="tx1"/>
                    </a:gs>
                  </a:gsLst>
                  <a:lin ang="5400000" scaled="0"/>
                </a:gradFill>
              </a:rPr>
              <a:t>Access on-premise resources if necessary</a:t>
            </a:r>
          </a:p>
        </p:txBody>
      </p:sp>
      <p:sp>
        <p:nvSpPr>
          <p:cNvPr id="41" name="TextBox 40"/>
          <p:cNvSpPr txBox="1"/>
          <p:nvPr/>
        </p:nvSpPr>
        <p:spPr>
          <a:xfrm>
            <a:off x="492083" y="3781401"/>
            <a:ext cx="6217636" cy="533788"/>
          </a:xfrm>
          <a:prstGeom prst="rect">
            <a:avLst/>
          </a:prstGeom>
          <a:noFill/>
        </p:spPr>
        <p:txBody>
          <a:bodyPr wrap="square" lIns="182880" tIns="146304" rIns="182880" bIns="146304" rtlCol="0">
            <a:noAutofit/>
          </a:bodyPr>
          <a:lstStyle/>
          <a:p>
            <a:pPr>
              <a:lnSpc>
                <a:spcPct val="90000"/>
              </a:lnSpc>
              <a:spcBef>
                <a:spcPct val="20000"/>
              </a:spcBef>
              <a:buSzPct val="80000"/>
            </a:pPr>
            <a:r>
              <a:rPr lang="en-US" sz="2400" b="1" spc="-50" dirty="0">
                <a:gradFill>
                  <a:gsLst>
                    <a:gs pos="2917">
                      <a:schemeClr val="tx2"/>
                    </a:gs>
                    <a:gs pos="30000">
                      <a:schemeClr val="tx2"/>
                    </a:gs>
                  </a:gsLst>
                  <a:lin ang="5400000" scaled="0"/>
                </a:gradFill>
                <a:latin typeface="+mj-lt"/>
              </a:rPr>
              <a:t>Test </a:t>
            </a:r>
            <a:r>
              <a:rPr lang="en-US" sz="2400" b="1" spc="-50" dirty="0" smtClean="0">
                <a:gradFill>
                  <a:gsLst>
                    <a:gs pos="2917">
                      <a:schemeClr val="tx2"/>
                    </a:gs>
                    <a:gs pos="30000">
                      <a:schemeClr val="tx2"/>
                    </a:gs>
                  </a:gsLst>
                  <a:lin ang="5400000" scaled="0"/>
                </a:gradFill>
                <a:latin typeface="+mj-lt"/>
              </a:rPr>
              <a:t>and </a:t>
            </a:r>
            <a:r>
              <a:rPr lang="en-US" sz="2400" b="1" spc="-50" dirty="0">
                <a:gradFill>
                  <a:gsLst>
                    <a:gs pos="2917">
                      <a:schemeClr val="tx2"/>
                    </a:gs>
                    <a:gs pos="30000">
                      <a:schemeClr val="tx2"/>
                    </a:gs>
                  </a:gsLst>
                  <a:lin ang="5400000" scaled="0"/>
                </a:gradFill>
                <a:latin typeface="+mj-lt"/>
              </a:rPr>
              <a:t>development using </a:t>
            </a:r>
            <a:r>
              <a:rPr lang="en-US" sz="2400" b="1" spc="-50" dirty="0" smtClean="0">
                <a:gradFill>
                  <a:gsLst>
                    <a:gs pos="2917">
                      <a:schemeClr val="tx2"/>
                    </a:gs>
                    <a:gs pos="30000">
                      <a:schemeClr val="tx2"/>
                    </a:gs>
                  </a:gsLst>
                  <a:lin ang="5400000" scaled="0"/>
                </a:gradFill>
                <a:latin typeface="+mj-lt"/>
              </a:rPr>
              <a:t>Microsoft </a:t>
            </a:r>
            <a:r>
              <a:rPr lang="en-US" sz="2400" b="1" spc="-50" dirty="0">
                <a:gradFill>
                  <a:gsLst>
                    <a:gs pos="2917">
                      <a:schemeClr val="tx2"/>
                    </a:gs>
                    <a:gs pos="30000">
                      <a:schemeClr val="tx2"/>
                    </a:gs>
                  </a:gsLst>
                  <a:lin ang="5400000" scaled="0"/>
                </a:gradFill>
                <a:latin typeface="+mj-lt"/>
              </a:rPr>
              <a:t>Azure</a:t>
            </a:r>
          </a:p>
        </p:txBody>
      </p:sp>
      <p:grpSp>
        <p:nvGrpSpPr>
          <p:cNvPr id="15" name="Group 14"/>
          <p:cNvGrpSpPr/>
          <p:nvPr/>
        </p:nvGrpSpPr>
        <p:grpSpPr>
          <a:xfrm>
            <a:off x="6597001" y="703802"/>
            <a:ext cx="5578218" cy="3071723"/>
            <a:chOff x="6597001" y="703802"/>
            <a:chExt cx="5578218" cy="3071723"/>
          </a:xfrm>
        </p:grpSpPr>
        <p:sp>
          <p:nvSpPr>
            <p:cNvPr id="42" name="Freeform 128"/>
            <p:cNvSpPr>
              <a:spLocks noChangeAspect="1"/>
            </p:cNvSpPr>
            <p:nvPr/>
          </p:nvSpPr>
          <p:spPr bwMode="black">
            <a:xfrm>
              <a:off x="6597001" y="703802"/>
              <a:ext cx="5578218" cy="3071723"/>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tx2"/>
            </a:solidFill>
            <a:extLst/>
          </p:spPr>
          <p:txBody>
            <a:bodyPr vert="horz" wrap="square" lIns="91440" tIns="45720" rIns="91440" bIns="45720" numCol="1" anchor="t" anchorCtr="0" compatLnSpc="1">
              <a:prstTxWarp prst="textNoShape">
                <a:avLst/>
              </a:prstTxWarp>
            </a:bodyPr>
            <a:lstStyle/>
            <a:p>
              <a:endParaRPr lang="en-US"/>
            </a:p>
          </p:txBody>
        </p:sp>
        <p:sp>
          <p:nvSpPr>
            <p:cNvPr id="43" name="Rounded Rectangle 42"/>
            <p:cNvSpPr/>
            <p:nvPr/>
          </p:nvSpPr>
          <p:spPr bwMode="auto">
            <a:xfrm>
              <a:off x="7951763" y="1542492"/>
              <a:ext cx="3626069" cy="2017932"/>
            </a:xfrm>
            <a:prstGeom prst="roundRect">
              <a:avLst>
                <a:gd name="adj" fmla="val 8795"/>
              </a:avLst>
            </a:prstGeom>
            <a:pattFill prst="ltUpDiag">
              <a:fgClr>
                <a:srgbClr val="CDCDCD"/>
              </a:fgClr>
              <a:bgClr>
                <a:srgbClr val="FFFFFF"/>
              </a:bgClr>
            </a:pattFill>
            <a:ln w="57150">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endParaRPr lang="en-US" sz="2400" spc="-50" dirty="0">
                <a:gradFill>
                  <a:gsLst>
                    <a:gs pos="36283">
                      <a:schemeClr val="tx1"/>
                    </a:gs>
                    <a:gs pos="28000">
                      <a:schemeClr val="tx1"/>
                    </a:gs>
                  </a:gsLst>
                  <a:lin ang="5400000" scaled="0"/>
                </a:gradFill>
              </a:endParaRPr>
            </a:p>
          </p:txBody>
        </p:sp>
        <p:grpSp>
          <p:nvGrpSpPr>
            <p:cNvPr id="44" name="Group 43"/>
            <p:cNvGrpSpPr/>
            <p:nvPr/>
          </p:nvGrpSpPr>
          <p:grpSpPr>
            <a:xfrm>
              <a:off x="8242758" y="1767632"/>
              <a:ext cx="3087733" cy="1573112"/>
              <a:chOff x="2658144" y="4680514"/>
              <a:chExt cx="3087733" cy="1573112"/>
            </a:xfrm>
          </p:grpSpPr>
          <p:sp>
            <p:nvSpPr>
              <p:cNvPr id="45" name="Freeform 5"/>
              <p:cNvSpPr>
                <a:spLocks noEditPoints="1"/>
              </p:cNvSpPr>
              <p:nvPr/>
            </p:nvSpPr>
            <p:spPr bwMode="auto">
              <a:xfrm>
                <a:off x="2658144" y="4680514"/>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noEditPoints="1"/>
              </p:cNvSpPr>
              <p:nvPr/>
            </p:nvSpPr>
            <p:spPr bwMode="auto">
              <a:xfrm>
                <a:off x="3745964" y="4680514"/>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noEditPoints="1"/>
              </p:cNvSpPr>
              <p:nvPr/>
            </p:nvSpPr>
            <p:spPr bwMode="auto">
              <a:xfrm>
                <a:off x="4803121" y="4680514"/>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8" name="Freeform 5"/>
              <p:cNvSpPr>
                <a:spLocks noEditPoints="1"/>
              </p:cNvSpPr>
              <p:nvPr/>
            </p:nvSpPr>
            <p:spPr bwMode="auto">
              <a:xfrm>
                <a:off x="2658144" y="5275158"/>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9" name="Freeform 48"/>
              <p:cNvSpPr>
                <a:spLocks noEditPoints="1"/>
              </p:cNvSpPr>
              <p:nvPr/>
            </p:nvSpPr>
            <p:spPr bwMode="auto">
              <a:xfrm>
                <a:off x="3745964" y="5275158"/>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noEditPoints="1"/>
              </p:cNvSpPr>
              <p:nvPr/>
            </p:nvSpPr>
            <p:spPr bwMode="auto">
              <a:xfrm>
                <a:off x="4803121" y="5275158"/>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1" name="Freeform 5"/>
              <p:cNvSpPr>
                <a:spLocks noEditPoints="1"/>
              </p:cNvSpPr>
              <p:nvPr/>
            </p:nvSpPr>
            <p:spPr bwMode="auto">
              <a:xfrm>
                <a:off x="2658144" y="5842716"/>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2" name="Freeform 51"/>
              <p:cNvSpPr>
                <a:spLocks noEditPoints="1"/>
              </p:cNvSpPr>
              <p:nvPr/>
            </p:nvSpPr>
            <p:spPr bwMode="auto">
              <a:xfrm>
                <a:off x="3745964" y="5842716"/>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noEditPoints="1"/>
              </p:cNvSpPr>
              <p:nvPr/>
            </p:nvSpPr>
            <p:spPr bwMode="auto">
              <a:xfrm>
                <a:off x="4803121" y="5842716"/>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grpSp>
      </p:grpSp>
      <p:grpSp>
        <p:nvGrpSpPr>
          <p:cNvPr id="54" name="Group 53"/>
          <p:cNvGrpSpPr/>
          <p:nvPr/>
        </p:nvGrpSpPr>
        <p:grpSpPr>
          <a:xfrm>
            <a:off x="3195027" y="1300522"/>
            <a:ext cx="2246098" cy="2246098"/>
            <a:chOff x="3379883" y="1211263"/>
            <a:chExt cx="2246098" cy="2246098"/>
          </a:xfrm>
        </p:grpSpPr>
        <p:sp>
          <p:nvSpPr>
            <p:cNvPr id="55" name="Oval 54"/>
            <p:cNvSpPr/>
            <p:nvPr/>
          </p:nvSpPr>
          <p:spPr bwMode="auto">
            <a:xfrm>
              <a:off x="3379883" y="1211263"/>
              <a:ext cx="2246098" cy="2246098"/>
            </a:xfrm>
            <a:prstGeom prst="ellipse">
              <a:avLst/>
            </a:prstGeom>
            <a:pattFill prst="ltUpDiag">
              <a:fgClr>
                <a:srgbClr val="CDCDCD"/>
              </a:fgClr>
              <a:bgClr>
                <a:srgbClr val="FFFFFF"/>
              </a:bgClr>
            </a:pattFill>
            <a:ln w="5715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endParaRPr lang="en-US" sz="2400" spc="-50" dirty="0">
                <a:gradFill>
                  <a:gsLst>
                    <a:gs pos="36283">
                      <a:schemeClr val="tx1"/>
                    </a:gs>
                    <a:gs pos="28000">
                      <a:schemeClr val="tx1"/>
                    </a:gs>
                  </a:gsLst>
                  <a:lin ang="5400000" scaled="0"/>
                </a:gradFill>
              </a:endParaRPr>
            </a:p>
          </p:txBody>
        </p:sp>
        <p:grpSp>
          <p:nvGrpSpPr>
            <p:cNvPr id="56" name="Group 740"/>
            <p:cNvGrpSpPr>
              <a:grpSpLocks noChangeAspect="1"/>
            </p:cNvGrpSpPr>
            <p:nvPr/>
          </p:nvGrpSpPr>
          <p:grpSpPr bwMode="auto">
            <a:xfrm>
              <a:off x="3688878" y="1636025"/>
              <a:ext cx="1628108" cy="1396574"/>
              <a:chOff x="7349" y="-2816"/>
              <a:chExt cx="661" cy="567"/>
            </a:xfrm>
            <a:solidFill>
              <a:schemeClr val="bg1">
                <a:lumMod val="50000"/>
              </a:schemeClr>
            </a:solidFill>
          </p:grpSpPr>
          <p:sp>
            <p:nvSpPr>
              <p:cNvPr id="57" name="Freeform 741"/>
              <p:cNvSpPr>
                <a:spLocks/>
              </p:cNvSpPr>
              <p:nvPr/>
            </p:nvSpPr>
            <p:spPr bwMode="auto">
              <a:xfrm>
                <a:off x="7573" y="-2676"/>
                <a:ext cx="213" cy="427"/>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58" name="Oval 742"/>
              <p:cNvSpPr>
                <a:spLocks noChangeArrowheads="1"/>
              </p:cNvSpPr>
              <p:nvPr/>
            </p:nvSpPr>
            <p:spPr bwMode="auto">
              <a:xfrm>
                <a:off x="7616" y="-2816"/>
                <a:ext cx="127" cy="1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59" name="Freeform 743"/>
              <p:cNvSpPr>
                <a:spLocks/>
              </p:cNvSpPr>
              <p:nvPr/>
            </p:nvSpPr>
            <p:spPr bwMode="auto">
              <a:xfrm>
                <a:off x="7831" y="-2660"/>
                <a:ext cx="179" cy="364"/>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7 w 76"/>
                  <a:gd name="T15" fmla="*/ 154 h 154"/>
                  <a:gd name="T16" fmla="*/ 48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7" y="154"/>
                    </a:cubicBezTo>
                    <a:cubicBezTo>
                      <a:pt x="48" y="154"/>
                      <a:pt x="48" y="154"/>
                      <a:pt x="48"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60" name="Oval 744"/>
              <p:cNvSpPr>
                <a:spLocks noChangeArrowheads="1"/>
              </p:cNvSpPr>
              <p:nvPr/>
            </p:nvSpPr>
            <p:spPr bwMode="auto">
              <a:xfrm>
                <a:off x="7866" y="-2780"/>
                <a:ext cx="109" cy="10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61" name="Freeform 745"/>
              <p:cNvSpPr>
                <a:spLocks/>
              </p:cNvSpPr>
              <p:nvPr/>
            </p:nvSpPr>
            <p:spPr bwMode="auto">
              <a:xfrm>
                <a:off x="7349" y="-2660"/>
                <a:ext cx="179" cy="364"/>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62" name="Oval 746"/>
              <p:cNvSpPr>
                <a:spLocks noChangeArrowheads="1"/>
              </p:cNvSpPr>
              <p:nvPr/>
            </p:nvSpPr>
            <p:spPr bwMode="auto">
              <a:xfrm>
                <a:off x="7384" y="-2780"/>
                <a:ext cx="109" cy="10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grpSp>
      </p:grpSp>
      <p:sp>
        <p:nvSpPr>
          <p:cNvPr id="66" name="Oval 65"/>
          <p:cNvSpPr/>
          <p:nvPr/>
        </p:nvSpPr>
        <p:spPr bwMode="auto">
          <a:xfrm>
            <a:off x="7833814" y="4291883"/>
            <a:ext cx="2246098" cy="2246098"/>
          </a:xfrm>
          <a:prstGeom prst="ellipse">
            <a:avLst/>
          </a:prstGeom>
          <a:pattFill prst="ltUpDiag">
            <a:fgClr>
              <a:srgbClr val="CDCDCD"/>
            </a:fgClr>
            <a:bgClr>
              <a:srgbClr val="FFFFFF"/>
            </a:bgClr>
          </a:pattFill>
          <a:ln w="5715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endParaRPr lang="en-US" sz="2400" spc="-50" dirty="0">
              <a:gradFill>
                <a:gsLst>
                  <a:gs pos="36283">
                    <a:schemeClr val="tx1"/>
                  </a:gs>
                  <a:gs pos="28000">
                    <a:schemeClr val="tx1"/>
                  </a:gs>
                </a:gsLst>
                <a:lin ang="5400000" scaled="0"/>
              </a:gradFill>
            </a:endParaRPr>
          </a:p>
        </p:txBody>
      </p:sp>
      <p:grpSp>
        <p:nvGrpSpPr>
          <p:cNvPr id="67" name="Group 66"/>
          <p:cNvGrpSpPr/>
          <p:nvPr/>
        </p:nvGrpSpPr>
        <p:grpSpPr>
          <a:xfrm>
            <a:off x="8658828" y="4582427"/>
            <a:ext cx="596070" cy="1665010"/>
            <a:chOff x="8164721" y="700282"/>
            <a:chExt cx="151053" cy="421938"/>
          </a:xfrm>
        </p:grpSpPr>
        <p:sp>
          <p:nvSpPr>
            <p:cNvPr id="68" name="Freeform 745"/>
            <p:cNvSpPr>
              <a:spLocks/>
            </p:cNvSpPr>
            <p:nvPr/>
          </p:nvSpPr>
          <p:spPr bwMode="auto">
            <a:xfrm>
              <a:off x="8164721" y="815049"/>
              <a:ext cx="151053" cy="307171"/>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Oval 746"/>
            <p:cNvSpPr>
              <a:spLocks noChangeArrowheads="1"/>
            </p:cNvSpPr>
            <p:nvPr/>
          </p:nvSpPr>
          <p:spPr bwMode="auto">
            <a:xfrm>
              <a:off x="8194257" y="700282"/>
              <a:ext cx="91982" cy="91138"/>
            </a:xfrm>
            <a:prstGeom prst="ellipse">
              <a:avLst/>
            </a:pr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3" name="TextBox 72"/>
          <p:cNvSpPr txBox="1"/>
          <p:nvPr/>
        </p:nvSpPr>
        <p:spPr>
          <a:xfrm>
            <a:off x="10073957" y="4097118"/>
            <a:ext cx="1733039" cy="461665"/>
          </a:xfrm>
          <a:prstGeom prst="rect">
            <a:avLst/>
          </a:prstGeom>
          <a:noFill/>
        </p:spPr>
        <p:txBody>
          <a:bodyPr wrap="none" lIns="182880" tIns="146304" rIns="182880" bIns="146304" rtlCol="0">
            <a:spAutoFit/>
          </a:bodyPr>
          <a:lstStyle/>
          <a:p>
            <a:pPr>
              <a:lnSpc>
                <a:spcPct val="90000"/>
              </a:lnSpc>
            </a:pPr>
            <a:r>
              <a:rPr lang="en-US" sz="1200" spc="-50" dirty="0" smtClean="0">
                <a:gradFill>
                  <a:gsLst>
                    <a:gs pos="2917">
                      <a:schemeClr val="tx1"/>
                    </a:gs>
                    <a:gs pos="30000">
                      <a:schemeClr val="tx1"/>
                    </a:gs>
                  </a:gsLst>
                  <a:lin ang="5400000" scaled="0"/>
                </a:gradFill>
              </a:rPr>
              <a:t>Manage environment</a:t>
            </a:r>
          </a:p>
        </p:txBody>
      </p:sp>
      <p:sp>
        <p:nvSpPr>
          <p:cNvPr id="74" name="TextBox 73"/>
          <p:cNvSpPr txBox="1"/>
          <p:nvPr/>
        </p:nvSpPr>
        <p:spPr>
          <a:xfrm>
            <a:off x="5243490" y="2737285"/>
            <a:ext cx="914254" cy="461665"/>
          </a:xfrm>
          <a:prstGeom prst="rect">
            <a:avLst/>
          </a:prstGeom>
          <a:noFill/>
        </p:spPr>
        <p:txBody>
          <a:bodyPr wrap="square" lIns="182880" tIns="146304" rIns="182880" bIns="146304" rtlCol="0">
            <a:spAutoFit/>
          </a:bodyPr>
          <a:lstStyle/>
          <a:p>
            <a:pPr>
              <a:lnSpc>
                <a:spcPct val="90000"/>
              </a:lnSpc>
            </a:pPr>
            <a:r>
              <a:rPr lang="en-US" sz="1200" spc="-50" dirty="0" smtClean="0">
                <a:gradFill>
                  <a:gsLst>
                    <a:gs pos="2917">
                      <a:schemeClr val="tx1"/>
                    </a:gs>
                    <a:gs pos="30000">
                      <a:schemeClr val="tx1"/>
                    </a:gs>
                  </a:gsLst>
                  <a:lin ang="5400000" scaled="0"/>
                </a:gradFill>
              </a:rPr>
              <a:t>Use VMs</a:t>
            </a:r>
          </a:p>
        </p:txBody>
      </p:sp>
      <p:cxnSp>
        <p:nvCxnSpPr>
          <p:cNvPr id="75" name="Straight Arrow Connector 74"/>
          <p:cNvCxnSpPr/>
          <p:nvPr/>
        </p:nvCxnSpPr>
        <p:spPr>
          <a:xfrm flipH="1">
            <a:off x="5281613" y="3178211"/>
            <a:ext cx="1092874" cy="0"/>
          </a:xfrm>
          <a:prstGeom prst="straightConnector1">
            <a:avLst/>
          </a:prstGeom>
          <a:ln w="63500" cap="rnd">
            <a:solidFill>
              <a:schemeClr val="tx2"/>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10076934" y="3848788"/>
            <a:ext cx="0" cy="1005840"/>
          </a:xfrm>
          <a:prstGeom prst="straightConnector1">
            <a:avLst/>
          </a:prstGeom>
          <a:ln w="63500" cap="rnd">
            <a:solidFill>
              <a:schemeClr val="tx2"/>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5241621" y="3186432"/>
            <a:ext cx="1244123" cy="461665"/>
          </a:xfrm>
          <a:prstGeom prst="rect">
            <a:avLst/>
          </a:prstGeom>
          <a:noFill/>
        </p:spPr>
        <p:txBody>
          <a:bodyPr wrap="none" lIns="182880" tIns="146304" rIns="182880" bIns="146304" rtlCol="0">
            <a:spAutoFit/>
          </a:bodyPr>
          <a:lstStyle/>
          <a:p>
            <a:pPr>
              <a:lnSpc>
                <a:spcPct val="90000"/>
              </a:lnSpc>
            </a:pPr>
            <a:r>
              <a:rPr lang="en-US" sz="1200" spc="-50" dirty="0" smtClean="0">
                <a:gradFill>
                  <a:gsLst>
                    <a:gs pos="2917">
                      <a:schemeClr val="tx1"/>
                    </a:gs>
                    <a:gs pos="30000">
                      <a:schemeClr val="tx1"/>
                    </a:gs>
                  </a:gsLst>
                  <a:lin ang="5400000" scaled="0"/>
                </a:gradFill>
              </a:rPr>
              <a:t>Provision VMs</a:t>
            </a:r>
          </a:p>
        </p:txBody>
      </p:sp>
      <p:pic>
        <p:nvPicPr>
          <p:cNvPr id="78" name="Picture 77" descr="sysfore logo copy.png"/>
          <p:cNvPicPr>
            <a:picLocks noChangeAspect="1"/>
          </p:cNvPicPr>
          <p:nvPr/>
        </p:nvPicPr>
        <p:blipFill>
          <a:blip r:embed="rId3"/>
          <a:stretch>
            <a:fillRect/>
          </a:stretch>
        </p:blipFill>
        <p:spPr>
          <a:xfrm>
            <a:off x="11389283" y="5943396"/>
            <a:ext cx="713436" cy="713436"/>
          </a:xfrm>
          <a:prstGeom prst="rect">
            <a:avLst/>
          </a:prstGeom>
        </p:spPr>
      </p:pic>
    </p:spTree>
    <p:extLst>
      <p:ext uri="{BB962C8B-B14F-4D97-AF65-F5344CB8AC3E}">
        <p14:creationId xmlns:p14="http://schemas.microsoft.com/office/powerpoint/2010/main" val="3169195076"/>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128"/>
          <p:cNvSpPr>
            <a:spLocks noChangeAspect="1"/>
          </p:cNvSpPr>
          <p:nvPr/>
        </p:nvSpPr>
        <p:spPr bwMode="black">
          <a:xfrm>
            <a:off x="6597001" y="703802"/>
            <a:ext cx="5578218" cy="3071723"/>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tx2"/>
          </a:solidFill>
          <a:extLst/>
        </p:spPr>
        <p:txBody>
          <a:bodyPr vert="horz" wrap="square" lIns="91440" tIns="45720" rIns="91440" bIns="45720" numCol="1" anchor="t" anchorCtr="0" compatLnSpc="1">
            <a:prstTxWarp prst="textNoShape">
              <a:avLst/>
            </a:prstTxWarp>
          </a:bodyPr>
          <a:lstStyle/>
          <a:p>
            <a:endParaRPr lang="en-US"/>
          </a:p>
        </p:txBody>
      </p:sp>
      <p:sp>
        <p:nvSpPr>
          <p:cNvPr id="69" name="Rectangle 68"/>
          <p:cNvSpPr/>
          <p:nvPr/>
        </p:nvSpPr>
        <p:spPr bwMode="auto">
          <a:xfrm>
            <a:off x="274638" y="4179009"/>
            <a:ext cx="5943603" cy="2515385"/>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r>
              <a:rPr lang="en-US" sz="2000" spc="-50" dirty="0" smtClean="0">
                <a:gradFill>
                  <a:gsLst>
                    <a:gs pos="1250">
                      <a:schemeClr val="bg1"/>
                    </a:gs>
                    <a:gs pos="10417">
                      <a:schemeClr val="bg1"/>
                    </a:gs>
                  </a:gsLst>
                  <a:lin ang="5400000" scaled="0"/>
                </a:gradFill>
              </a:rPr>
              <a:t>Your Datacenter,</a:t>
            </a:r>
          </a:p>
          <a:p>
            <a:pPr defTabSz="914099" fontAlgn="base">
              <a:lnSpc>
                <a:spcPct val="90000"/>
              </a:lnSpc>
              <a:spcBef>
                <a:spcPct val="0"/>
              </a:spcBef>
              <a:spcAft>
                <a:spcPct val="0"/>
              </a:spcAft>
            </a:pPr>
            <a:r>
              <a:rPr lang="en-US" sz="2000" spc="-50" dirty="0" smtClean="0">
                <a:gradFill>
                  <a:gsLst>
                    <a:gs pos="1250">
                      <a:schemeClr val="bg1"/>
                    </a:gs>
                    <a:gs pos="10417">
                      <a:schemeClr val="bg1"/>
                    </a:gs>
                  </a:gsLst>
                  <a:lin ang="5400000" scaled="0"/>
                </a:gradFill>
              </a:rPr>
              <a:t>or Your </a:t>
            </a:r>
            <a:r>
              <a:rPr lang="en-US" sz="2000" spc="-50" dirty="0" err="1" smtClean="0">
                <a:gradFill>
                  <a:gsLst>
                    <a:gs pos="1250">
                      <a:schemeClr val="bg1"/>
                    </a:gs>
                    <a:gs pos="10417">
                      <a:schemeClr val="bg1"/>
                    </a:gs>
                  </a:gsLst>
                  <a:lin ang="5400000" scaled="0"/>
                </a:gradFill>
              </a:rPr>
              <a:t>Hoster</a:t>
            </a:r>
            <a:endParaRPr lang="en-US" sz="2000" spc="-50" dirty="0" smtClean="0">
              <a:gradFill>
                <a:gsLst>
                  <a:gs pos="1250">
                    <a:schemeClr val="bg1"/>
                  </a:gs>
                  <a:gs pos="10417">
                    <a:schemeClr val="bg1"/>
                  </a:gs>
                </a:gsLst>
                <a:lin ang="5400000" scaled="0"/>
              </a:gradFill>
            </a:endParaRPr>
          </a:p>
        </p:txBody>
      </p:sp>
      <p:sp>
        <p:nvSpPr>
          <p:cNvPr id="32" name="Rounded Rectangle 31"/>
          <p:cNvSpPr/>
          <p:nvPr/>
        </p:nvSpPr>
        <p:spPr bwMode="auto">
          <a:xfrm>
            <a:off x="7951763" y="1542492"/>
            <a:ext cx="3626069" cy="2017932"/>
          </a:xfrm>
          <a:prstGeom prst="roundRect">
            <a:avLst>
              <a:gd name="adj" fmla="val 8795"/>
            </a:avLst>
          </a:prstGeom>
          <a:pattFill prst="ltUpDiag">
            <a:fgClr>
              <a:srgbClr val="CDCDCD"/>
            </a:fgClr>
            <a:bgClr>
              <a:srgbClr val="FFFFFF"/>
            </a:bgClr>
          </a:pattFill>
          <a:ln w="57150">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endParaRPr lang="en-US" sz="2400" spc="-50" dirty="0">
              <a:gradFill>
                <a:gsLst>
                  <a:gs pos="36283">
                    <a:schemeClr val="tx1"/>
                  </a:gs>
                  <a:gs pos="28000">
                    <a:schemeClr val="tx1"/>
                  </a:gs>
                </a:gsLst>
                <a:lin ang="5400000" scaled="0"/>
              </a:gradFill>
            </a:endParaRPr>
          </a:p>
        </p:txBody>
      </p:sp>
      <p:sp>
        <p:nvSpPr>
          <p:cNvPr id="47" name="Rounded Rectangle 46"/>
          <p:cNvSpPr/>
          <p:nvPr/>
        </p:nvSpPr>
        <p:spPr bwMode="auto">
          <a:xfrm>
            <a:off x="2314897" y="4469639"/>
            <a:ext cx="3626069" cy="2017932"/>
          </a:xfrm>
          <a:prstGeom prst="roundRect">
            <a:avLst>
              <a:gd name="adj" fmla="val 8795"/>
            </a:avLst>
          </a:prstGeom>
          <a:pattFill prst="ltUpDiag">
            <a:fgClr>
              <a:srgbClr val="CDCDCD"/>
            </a:fgClr>
            <a:bgClr>
              <a:srgbClr val="FFFFFF"/>
            </a:bgClr>
          </a:pattFill>
          <a:ln w="57150">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endParaRPr lang="en-US" sz="2400" spc="-50" dirty="0">
              <a:gradFill>
                <a:gsLst>
                  <a:gs pos="36283">
                    <a:schemeClr val="tx1"/>
                  </a:gs>
                  <a:gs pos="28000">
                    <a:schemeClr val="tx1"/>
                  </a:gs>
                </a:gsLst>
                <a:lin ang="5400000" scaled="0"/>
              </a:gradFill>
            </a:endParaRPr>
          </a:p>
        </p:txBody>
      </p:sp>
      <p:sp>
        <p:nvSpPr>
          <p:cNvPr id="2" name="Title 1"/>
          <p:cNvSpPr>
            <a:spLocks noGrp="1"/>
          </p:cNvSpPr>
          <p:nvPr>
            <p:ph type="title"/>
          </p:nvPr>
        </p:nvSpPr>
        <p:spPr>
          <a:xfrm>
            <a:off x="274638" y="292082"/>
            <a:ext cx="11375536" cy="932563"/>
          </a:xfrm>
        </p:spPr>
        <p:txBody>
          <a:bodyPr/>
          <a:lstStyle/>
          <a:p>
            <a:r>
              <a:rPr lang="en-US" dirty="0" smtClean="0"/>
              <a:t>Develop, test, run your apps</a:t>
            </a:r>
            <a:endParaRPr lang="en-US" dirty="0"/>
          </a:p>
        </p:txBody>
      </p:sp>
      <p:sp>
        <p:nvSpPr>
          <p:cNvPr id="27" name="Rectangle 26"/>
          <p:cNvSpPr/>
          <p:nvPr/>
        </p:nvSpPr>
        <p:spPr>
          <a:xfrm>
            <a:off x="5693625" y="1542492"/>
            <a:ext cx="2113074" cy="437043"/>
          </a:xfrm>
          <a:prstGeom prst="rect">
            <a:avLst/>
          </a:prstGeom>
        </p:spPr>
        <p:txBody>
          <a:bodyPr wrap="square">
            <a:spAutoFit/>
          </a:bodyPr>
          <a:lstStyle/>
          <a:p>
            <a:pPr defTabSz="672291">
              <a:lnSpc>
                <a:spcPct val="80000"/>
              </a:lnSpc>
              <a:defRPr/>
            </a:pPr>
            <a:r>
              <a:rPr lang="en-US" sz="1400" kern="0" dirty="0" smtClean="0">
                <a:gradFill>
                  <a:gsLst>
                    <a:gs pos="2917">
                      <a:schemeClr val="tx2"/>
                    </a:gs>
                    <a:gs pos="30000">
                      <a:schemeClr val="tx2"/>
                    </a:gs>
                  </a:gsLst>
                  <a:lin ang="5400000" scaled="0"/>
                </a:gradFill>
              </a:rPr>
              <a:t>Start VMs and app development in Azure</a:t>
            </a:r>
            <a:endParaRPr lang="en-US" sz="1400" kern="0" dirty="0">
              <a:gradFill>
                <a:gsLst>
                  <a:gs pos="2917">
                    <a:schemeClr val="tx2"/>
                  </a:gs>
                  <a:gs pos="30000">
                    <a:schemeClr val="tx2"/>
                  </a:gs>
                </a:gsLst>
                <a:lin ang="5400000" scaled="0"/>
              </a:gradFill>
            </a:endParaRPr>
          </a:p>
        </p:txBody>
      </p:sp>
      <p:sp>
        <p:nvSpPr>
          <p:cNvPr id="33" name="TextBox 32"/>
          <p:cNvSpPr txBox="1"/>
          <p:nvPr/>
        </p:nvSpPr>
        <p:spPr>
          <a:xfrm>
            <a:off x="7678653" y="4551253"/>
            <a:ext cx="4690448" cy="1689693"/>
          </a:xfrm>
          <a:prstGeom prst="rect">
            <a:avLst/>
          </a:prstGeom>
          <a:noFill/>
        </p:spPr>
        <p:txBody>
          <a:bodyPr wrap="square" lIns="182880" tIns="146304" rIns="182880" bIns="146304" rtlCol="0">
            <a:spAutoFit/>
          </a:bodyPr>
          <a:lstStyle/>
          <a:p>
            <a:pPr defTabSz="914099" fontAlgn="base">
              <a:lnSpc>
                <a:spcPct val="90000"/>
              </a:lnSpc>
              <a:spcBef>
                <a:spcPct val="0"/>
              </a:spcBef>
              <a:spcAft>
                <a:spcPts val="1800"/>
              </a:spcAft>
            </a:pPr>
            <a:r>
              <a:rPr lang="en-US" sz="3600" spc="-50" dirty="0">
                <a:gradFill>
                  <a:gsLst>
                    <a:gs pos="2917">
                      <a:schemeClr val="tx2"/>
                    </a:gs>
                    <a:gs pos="30000">
                      <a:schemeClr val="tx2"/>
                    </a:gs>
                  </a:gsLst>
                  <a:lin ang="5400000" scaled="0"/>
                </a:gradFill>
                <a:latin typeface="+mj-lt"/>
              </a:rPr>
              <a:t>Easy VM </a:t>
            </a:r>
            <a:r>
              <a:rPr lang="en-US" sz="3600" spc="-50" dirty="0" smtClean="0">
                <a:gradFill>
                  <a:gsLst>
                    <a:gs pos="2917">
                      <a:schemeClr val="tx2"/>
                    </a:gs>
                    <a:gs pos="30000">
                      <a:schemeClr val="tx2"/>
                    </a:gs>
                  </a:gsLst>
                  <a:lin ang="5400000" scaled="0"/>
                </a:gradFill>
                <a:latin typeface="+mj-lt"/>
              </a:rPr>
              <a:t>portability</a:t>
            </a:r>
            <a:endParaRPr lang="en-US" sz="3600" spc="-50" dirty="0" smtClean="0">
              <a:gradFill>
                <a:gsLst>
                  <a:gs pos="36283">
                    <a:schemeClr val="tx1"/>
                  </a:gs>
                  <a:gs pos="0">
                    <a:schemeClr val="tx1"/>
                  </a:gs>
                </a:gsLst>
                <a:lin ang="5400000" scaled="0"/>
              </a:gradFill>
              <a:latin typeface="+mj-lt"/>
            </a:endParaRPr>
          </a:p>
          <a:p>
            <a:pPr defTabSz="914099" fontAlgn="base">
              <a:lnSpc>
                <a:spcPct val="90000"/>
              </a:lnSpc>
              <a:spcBef>
                <a:spcPct val="0"/>
              </a:spcBef>
              <a:spcAft>
                <a:spcPct val="0"/>
              </a:spcAft>
            </a:pPr>
            <a:r>
              <a:rPr lang="en-US" sz="2400" spc="-50" dirty="0" smtClean="0">
                <a:gradFill>
                  <a:gsLst>
                    <a:gs pos="36283">
                      <a:schemeClr val="tx1"/>
                    </a:gs>
                    <a:gs pos="0">
                      <a:schemeClr val="tx1"/>
                    </a:gs>
                  </a:gsLst>
                  <a:lin ang="5400000" scaled="0"/>
                </a:gradFill>
              </a:rPr>
              <a:t>If it runs on Hyper-V, it runs </a:t>
            </a:r>
            <a:br>
              <a:rPr lang="en-US" sz="2400" spc="-50" dirty="0" smtClean="0">
                <a:gradFill>
                  <a:gsLst>
                    <a:gs pos="36283">
                      <a:schemeClr val="tx1"/>
                    </a:gs>
                    <a:gs pos="0">
                      <a:schemeClr val="tx1"/>
                    </a:gs>
                  </a:gsLst>
                  <a:lin ang="5400000" scaled="0"/>
                </a:gradFill>
              </a:rPr>
            </a:br>
            <a:r>
              <a:rPr lang="en-US" sz="2400" spc="-50" dirty="0" smtClean="0">
                <a:gradFill>
                  <a:gsLst>
                    <a:gs pos="36283">
                      <a:schemeClr val="tx1"/>
                    </a:gs>
                    <a:gs pos="0">
                      <a:schemeClr val="tx1"/>
                    </a:gs>
                  </a:gsLst>
                  <a:lin ang="5400000" scaled="0"/>
                </a:gradFill>
              </a:rPr>
              <a:t>in Windows Azure</a:t>
            </a:r>
            <a:endParaRPr lang="en-US" sz="2400" spc="-50" dirty="0">
              <a:gradFill>
                <a:gsLst>
                  <a:gs pos="36283">
                    <a:schemeClr val="tx1"/>
                  </a:gs>
                  <a:gs pos="0">
                    <a:schemeClr val="tx1"/>
                  </a:gs>
                </a:gsLst>
                <a:lin ang="5400000" scaled="0"/>
              </a:gradFill>
            </a:endParaRPr>
          </a:p>
        </p:txBody>
      </p:sp>
      <p:sp>
        <p:nvSpPr>
          <p:cNvPr id="35" name="Freeform 5"/>
          <p:cNvSpPr>
            <a:spLocks noEditPoints="1"/>
          </p:cNvSpPr>
          <p:nvPr/>
        </p:nvSpPr>
        <p:spPr bwMode="auto">
          <a:xfrm>
            <a:off x="8242758" y="1767632"/>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noEditPoints="1"/>
          </p:cNvSpPr>
          <p:nvPr/>
        </p:nvSpPr>
        <p:spPr bwMode="auto">
          <a:xfrm>
            <a:off x="9330578" y="1767632"/>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noEditPoints="1"/>
          </p:cNvSpPr>
          <p:nvPr/>
        </p:nvSpPr>
        <p:spPr bwMode="auto">
          <a:xfrm>
            <a:off x="10387735" y="1767632"/>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8" name="Freeform 5"/>
          <p:cNvSpPr>
            <a:spLocks noEditPoints="1"/>
          </p:cNvSpPr>
          <p:nvPr/>
        </p:nvSpPr>
        <p:spPr bwMode="auto">
          <a:xfrm>
            <a:off x="8242758" y="2362276"/>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noEditPoints="1"/>
          </p:cNvSpPr>
          <p:nvPr/>
        </p:nvSpPr>
        <p:spPr bwMode="auto">
          <a:xfrm>
            <a:off x="9330578" y="2362276"/>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noEditPoints="1"/>
          </p:cNvSpPr>
          <p:nvPr/>
        </p:nvSpPr>
        <p:spPr bwMode="auto">
          <a:xfrm>
            <a:off x="10387735" y="2362276"/>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5"/>
          <p:cNvSpPr>
            <a:spLocks noEditPoints="1"/>
          </p:cNvSpPr>
          <p:nvPr/>
        </p:nvSpPr>
        <p:spPr bwMode="auto">
          <a:xfrm>
            <a:off x="8242758" y="2929834"/>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 name="Freeform 41"/>
          <p:cNvSpPr>
            <a:spLocks noEditPoints="1"/>
          </p:cNvSpPr>
          <p:nvPr/>
        </p:nvSpPr>
        <p:spPr bwMode="auto">
          <a:xfrm>
            <a:off x="9330578" y="2929834"/>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noEditPoints="1"/>
          </p:cNvSpPr>
          <p:nvPr/>
        </p:nvSpPr>
        <p:spPr bwMode="auto">
          <a:xfrm>
            <a:off x="10387735" y="2929834"/>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9" name="Freeform 5"/>
          <p:cNvSpPr>
            <a:spLocks noEditPoints="1"/>
          </p:cNvSpPr>
          <p:nvPr/>
        </p:nvSpPr>
        <p:spPr bwMode="auto">
          <a:xfrm>
            <a:off x="2605892" y="4694779"/>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noEditPoints="1"/>
          </p:cNvSpPr>
          <p:nvPr/>
        </p:nvSpPr>
        <p:spPr bwMode="auto">
          <a:xfrm>
            <a:off x="3693712" y="4694779"/>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noEditPoints="1"/>
          </p:cNvSpPr>
          <p:nvPr/>
        </p:nvSpPr>
        <p:spPr bwMode="auto">
          <a:xfrm>
            <a:off x="4750869" y="4694779"/>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2" name="Freeform 5"/>
          <p:cNvSpPr>
            <a:spLocks noEditPoints="1"/>
          </p:cNvSpPr>
          <p:nvPr/>
        </p:nvSpPr>
        <p:spPr bwMode="auto">
          <a:xfrm>
            <a:off x="2605892" y="5289423"/>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noEditPoints="1"/>
          </p:cNvSpPr>
          <p:nvPr/>
        </p:nvSpPr>
        <p:spPr bwMode="auto">
          <a:xfrm>
            <a:off x="3693712" y="5289423"/>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4" name="Freeform 53"/>
          <p:cNvSpPr>
            <a:spLocks noEditPoints="1"/>
          </p:cNvSpPr>
          <p:nvPr/>
        </p:nvSpPr>
        <p:spPr bwMode="auto">
          <a:xfrm>
            <a:off x="4750869" y="5289423"/>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5" name="Freeform 5"/>
          <p:cNvSpPr>
            <a:spLocks noEditPoints="1"/>
          </p:cNvSpPr>
          <p:nvPr/>
        </p:nvSpPr>
        <p:spPr bwMode="auto">
          <a:xfrm>
            <a:off x="2605892" y="5856981"/>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6" name="Freeform 55"/>
          <p:cNvSpPr>
            <a:spLocks noEditPoints="1"/>
          </p:cNvSpPr>
          <p:nvPr/>
        </p:nvSpPr>
        <p:spPr bwMode="auto">
          <a:xfrm>
            <a:off x="3693712" y="5856981"/>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7" name="Freeform 56"/>
          <p:cNvSpPr>
            <a:spLocks noEditPoints="1"/>
          </p:cNvSpPr>
          <p:nvPr/>
        </p:nvSpPr>
        <p:spPr bwMode="auto">
          <a:xfrm>
            <a:off x="4750869" y="5856981"/>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620510" y="5696182"/>
            <a:ext cx="1533899" cy="732508"/>
          </a:xfrm>
          <a:prstGeom prst="rect">
            <a:avLst/>
          </a:prstGeom>
        </p:spPr>
        <p:txBody>
          <a:bodyPr wrap="square">
            <a:spAutoFit/>
          </a:bodyPr>
          <a:lstStyle/>
          <a:p>
            <a:pPr algn="r" defTabSz="672291">
              <a:lnSpc>
                <a:spcPct val="80000"/>
              </a:lnSpc>
              <a:defRPr/>
            </a:pPr>
            <a:endParaRPr lang="en-US" sz="1300" kern="0" dirty="0">
              <a:gradFill>
                <a:gsLst>
                  <a:gs pos="2917">
                    <a:srgbClr val="FFFFFF"/>
                  </a:gs>
                  <a:gs pos="30000">
                    <a:srgbClr val="FFFFFF"/>
                  </a:gs>
                </a:gsLst>
                <a:lin ang="5400000" scaled="0"/>
              </a:gradFill>
            </a:endParaRPr>
          </a:p>
          <a:p>
            <a:pPr algn="r" defTabSz="672291">
              <a:lnSpc>
                <a:spcPct val="80000"/>
              </a:lnSpc>
              <a:defRPr/>
            </a:pPr>
            <a:endParaRPr lang="en-US" sz="1300" kern="0" dirty="0" smtClean="0">
              <a:gradFill>
                <a:gsLst>
                  <a:gs pos="2917">
                    <a:srgbClr val="FFFFFF"/>
                  </a:gs>
                  <a:gs pos="30000">
                    <a:srgbClr val="FFFFFF"/>
                  </a:gs>
                </a:gsLst>
                <a:lin ang="5400000" scaled="0"/>
              </a:gradFill>
            </a:endParaRPr>
          </a:p>
          <a:p>
            <a:pPr algn="r" defTabSz="672291">
              <a:lnSpc>
                <a:spcPct val="80000"/>
              </a:lnSpc>
              <a:defRPr/>
            </a:pPr>
            <a:r>
              <a:rPr lang="en-US" sz="1300" kern="0" dirty="0" smtClean="0">
                <a:gradFill>
                  <a:gsLst>
                    <a:gs pos="2917">
                      <a:srgbClr val="FFFFFF"/>
                    </a:gs>
                    <a:gs pos="30000">
                      <a:srgbClr val="FFFFFF"/>
                    </a:gs>
                  </a:gsLst>
                  <a:lin ang="5400000" scaled="0"/>
                </a:gradFill>
              </a:rPr>
              <a:t> Production environment</a:t>
            </a:r>
            <a:endParaRPr lang="en-US" sz="1300" kern="0" dirty="0">
              <a:gradFill>
                <a:gsLst>
                  <a:gs pos="2917">
                    <a:srgbClr val="FFFFFF"/>
                  </a:gs>
                  <a:gs pos="30000">
                    <a:srgbClr val="FFFFFF"/>
                  </a:gs>
                </a:gsLst>
                <a:lin ang="5400000" scaled="0"/>
              </a:gradFill>
            </a:endParaRPr>
          </a:p>
        </p:txBody>
      </p:sp>
      <p:sp>
        <p:nvSpPr>
          <p:cNvPr id="29" name="TextBox 28"/>
          <p:cNvSpPr txBox="1"/>
          <p:nvPr/>
        </p:nvSpPr>
        <p:spPr>
          <a:xfrm>
            <a:off x="295447" y="1727105"/>
            <a:ext cx="3890530" cy="1270342"/>
          </a:xfrm>
          <a:prstGeom prst="rect">
            <a:avLst/>
          </a:prstGeom>
          <a:noFill/>
        </p:spPr>
        <p:txBody>
          <a:bodyPr wrap="square" lIns="182880" tIns="146304" rIns="182880" bIns="146304" rtlCol="0">
            <a:noAutofit/>
          </a:bodyPr>
          <a:lstStyle/>
          <a:p>
            <a:pPr>
              <a:lnSpc>
                <a:spcPct val="90000"/>
              </a:lnSpc>
              <a:spcBef>
                <a:spcPct val="20000"/>
              </a:spcBef>
              <a:buSzPct val="80000"/>
            </a:pPr>
            <a:r>
              <a:rPr lang="en-US" sz="3600" spc="-50" dirty="0">
                <a:gradFill>
                  <a:gsLst>
                    <a:gs pos="2917">
                      <a:schemeClr val="tx2"/>
                    </a:gs>
                    <a:gs pos="30000">
                      <a:schemeClr val="tx2"/>
                    </a:gs>
                  </a:gsLst>
                  <a:lin ang="5400000" scaled="0"/>
                </a:gradFill>
                <a:latin typeface="+mj-lt"/>
              </a:rPr>
              <a:t>Deploy </a:t>
            </a:r>
            <a:r>
              <a:rPr lang="en-US" sz="3600" spc="-50" dirty="0" smtClean="0">
                <a:gradFill>
                  <a:gsLst>
                    <a:gs pos="2917">
                      <a:schemeClr val="tx2"/>
                    </a:gs>
                    <a:gs pos="30000">
                      <a:schemeClr val="tx2"/>
                    </a:gs>
                  </a:gsLst>
                  <a:lin ang="5400000" scaled="0"/>
                </a:gradFill>
                <a:latin typeface="+mj-lt"/>
              </a:rPr>
              <a:t>anywhere </a:t>
            </a:r>
            <a:r>
              <a:rPr lang="en-US" sz="3600" spc="-50" dirty="0">
                <a:gradFill>
                  <a:gsLst>
                    <a:gs pos="2917">
                      <a:schemeClr val="tx2"/>
                    </a:gs>
                    <a:gs pos="30000">
                      <a:schemeClr val="tx2"/>
                    </a:gs>
                  </a:gsLst>
                  <a:lin ang="5400000" scaled="0"/>
                </a:gradFill>
                <a:latin typeface="+mj-lt"/>
              </a:rPr>
              <a:t>with </a:t>
            </a:r>
            <a:r>
              <a:rPr lang="en-US" sz="3600" spc="-50" dirty="0" smtClean="0">
                <a:gradFill>
                  <a:gsLst>
                    <a:gs pos="2917">
                      <a:schemeClr val="tx2"/>
                    </a:gs>
                    <a:gs pos="30000">
                      <a:schemeClr val="tx2"/>
                    </a:gs>
                  </a:gsLst>
                  <a:lin ang="5400000" scaled="0"/>
                </a:gradFill>
                <a:latin typeface="+mj-lt"/>
              </a:rPr>
              <a:t>no lock-in</a:t>
            </a:r>
            <a:endParaRPr lang="en-US" sz="3600" spc="-50" dirty="0">
              <a:gradFill>
                <a:gsLst>
                  <a:gs pos="2917">
                    <a:schemeClr val="tx2"/>
                  </a:gs>
                  <a:gs pos="30000">
                    <a:schemeClr val="tx2"/>
                  </a:gs>
                </a:gsLst>
                <a:lin ang="5400000" scaled="0"/>
              </a:gradFill>
              <a:latin typeface="+mj-lt"/>
            </a:endParaRPr>
          </a:p>
        </p:txBody>
      </p:sp>
      <p:pic>
        <p:nvPicPr>
          <p:cNvPr id="30" name="Picture 29" descr="sysfore logo copy.png"/>
          <p:cNvPicPr>
            <a:picLocks noChangeAspect="1"/>
          </p:cNvPicPr>
          <p:nvPr/>
        </p:nvPicPr>
        <p:blipFill>
          <a:blip r:embed="rId3"/>
          <a:stretch>
            <a:fillRect/>
          </a:stretch>
        </p:blipFill>
        <p:spPr>
          <a:xfrm>
            <a:off x="11389283" y="5943396"/>
            <a:ext cx="713436" cy="713436"/>
          </a:xfrm>
          <a:prstGeom prst="rect">
            <a:avLst/>
          </a:prstGeom>
        </p:spPr>
      </p:pic>
    </p:spTree>
    <p:extLst>
      <p:ext uri="{BB962C8B-B14F-4D97-AF65-F5344CB8AC3E}">
        <p14:creationId xmlns:p14="http://schemas.microsoft.com/office/powerpoint/2010/main" val="1436369465"/>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1650175" y="6573013"/>
            <a:ext cx="511664" cy="124650"/>
          </a:xfrm>
          <a:prstGeom prst="rect">
            <a:avLst/>
          </a:prstGeom>
        </p:spPr>
        <p:txBody>
          <a:bodyPr/>
          <a:lstStyle/>
          <a:p>
            <a:pPr>
              <a:lnSpc>
                <a:spcPct val="90000"/>
              </a:lnSpc>
            </a:pPr>
            <a:fld id="{1BC86A1F-E589-44B2-A543-2EC98F5547A7}" type="slidenum">
              <a:rPr lang="en-US" smtClean="0"/>
              <a:pPr>
                <a:lnSpc>
                  <a:spcPct val="90000"/>
                </a:lnSpc>
              </a:pPr>
              <a:t>16</a:t>
            </a:fld>
            <a:endParaRPr lang="en-US" dirty="0"/>
          </a:p>
        </p:txBody>
      </p:sp>
      <p:sp>
        <p:nvSpPr>
          <p:cNvPr id="4" name="Rectangle 3"/>
          <p:cNvSpPr/>
          <p:nvPr/>
        </p:nvSpPr>
        <p:spPr bwMode="auto">
          <a:xfrm>
            <a:off x="7598187" y="0"/>
            <a:ext cx="4838288" cy="6994079"/>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146304" rIns="182880" bIns="457200" numCol="1" spcCol="0" rtlCol="0" fromWordArt="0" anchor="b" anchorCtr="0" forceAA="0" compatLnSpc="1">
            <a:prstTxWarp prst="textNoShape">
              <a:avLst/>
            </a:prstTxWarp>
            <a:noAutofit/>
          </a:bodyPr>
          <a:lstStyle/>
          <a:p>
            <a:pPr fontAlgn="base">
              <a:lnSpc>
                <a:spcPct val="90000"/>
              </a:lnSpc>
              <a:spcBef>
                <a:spcPct val="0"/>
              </a:spcBef>
              <a:spcAft>
                <a:spcPct val="0"/>
              </a:spcAft>
            </a:pPr>
            <a:endParaRPr lang="en-US" sz="3600" dirty="0">
              <a:gradFill>
                <a:gsLst>
                  <a:gs pos="0">
                    <a:schemeClr val="bg1"/>
                  </a:gs>
                  <a:gs pos="100000">
                    <a:schemeClr val="bg1"/>
                  </a:gs>
                </a:gsLst>
                <a:lin ang="5400000" scaled="1"/>
              </a:gradFill>
              <a:latin typeface="+mj-lt"/>
            </a:endParaRPr>
          </a:p>
        </p:txBody>
      </p:sp>
      <p:sp>
        <p:nvSpPr>
          <p:cNvPr id="6" name="Freeform 6"/>
          <p:cNvSpPr>
            <a:spLocks noEditPoints="1"/>
          </p:cNvSpPr>
          <p:nvPr/>
        </p:nvSpPr>
        <p:spPr bwMode="black">
          <a:xfrm>
            <a:off x="7783864" y="4108343"/>
            <a:ext cx="1099372" cy="1095378"/>
          </a:xfrm>
          <a:custGeom>
            <a:avLst/>
            <a:gdLst>
              <a:gd name="T0" fmla="*/ 61 w 150"/>
              <a:gd name="T1" fmla="*/ 82 h 149"/>
              <a:gd name="T2" fmla="*/ 84 w 150"/>
              <a:gd name="T3" fmla="*/ 104 h 149"/>
              <a:gd name="T4" fmla="*/ 66 w 150"/>
              <a:gd name="T5" fmla="*/ 104 h 149"/>
              <a:gd name="T6" fmla="*/ 35 w 150"/>
              <a:gd name="T7" fmla="*/ 75 h 149"/>
              <a:gd name="T8" fmla="*/ 65 w 150"/>
              <a:gd name="T9" fmla="*/ 46 h 149"/>
              <a:gd name="T10" fmla="*/ 84 w 150"/>
              <a:gd name="T11" fmla="*/ 46 h 149"/>
              <a:gd name="T12" fmla="*/ 61 w 150"/>
              <a:gd name="T13" fmla="*/ 67 h 149"/>
              <a:gd name="T14" fmla="*/ 113 w 150"/>
              <a:gd name="T15" fmla="*/ 67 h 149"/>
              <a:gd name="T16" fmla="*/ 113 w 150"/>
              <a:gd name="T17" fmla="*/ 82 h 149"/>
              <a:gd name="T18" fmla="*/ 61 w 150"/>
              <a:gd name="T19" fmla="*/ 82 h 149"/>
              <a:gd name="T20" fmla="*/ 150 w 150"/>
              <a:gd name="T21" fmla="*/ 75 h 149"/>
              <a:gd name="T22" fmla="*/ 75 w 150"/>
              <a:gd name="T23" fmla="*/ 149 h 149"/>
              <a:gd name="T24" fmla="*/ 0 w 150"/>
              <a:gd name="T25" fmla="*/ 75 h 149"/>
              <a:gd name="T26" fmla="*/ 75 w 150"/>
              <a:gd name="T27" fmla="*/ 0 h 149"/>
              <a:gd name="T28" fmla="*/ 150 w 150"/>
              <a:gd name="T29" fmla="*/ 75 h 149"/>
              <a:gd name="T30" fmla="*/ 140 w 150"/>
              <a:gd name="T31" fmla="*/ 75 h 149"/>
              <a:gd name="T32" fmla="*/ 75 w 150"/>
              <a:gd name="T33" fmla="*/ 9 h 149"/>
              <a:gd name="T34" fmla="*/ 10 w 150"/>
              <a:gd name="T35" fmla="*/ 75 h 149"/>
              <a:gd name="T36" fmla="*/ 75 w 150"/>
              <a:gd name="T37" fmla="*/ 140 h 149"/>
              <a:gd name="T38" fmla="*/ 140 w 150"/>
              <a:gd name="T39" fmla="*/ 7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149">
                <a:moveTo>
                  <a:pt x="61" y="82"/>
                </a:moveTo>
                <a:cubicBezTo>
                  <a:pt x="84" y="104"/>
                  <a:pt x="84" y="104"/>
                  <a:pt x="84" y="104"/>
                </a:cubicBezTo>
                <a:cubicBezTo>
                  <a:pt x="66" y="104"/>
                  <a:pt x="66" y="104"/>
                  <a:pt x="66" y="104"/>
                </a:cubicBezTo>
                <a:cubicBezTo>
                  <a:pt x="35" y="75"/>
                  <a:pt x="35" y="75"/>
                  <a:pt x="35" y="75"/>
                </a:cubicBezTo>
                <a:cubicBezTo>
                  <a:pt x="65" y="46"/>
                  <a:pt x="65" y="46"/>
                  <a:pt x="65" y="46"/>
                </a:cubicBezTo>
                <a:cubicBezTo>
                  <a:pt x="84" y="46"/>
                  <a:pt x="84" y="46"/>
                  <a:pt x="84" y="46"/>
                </a:cubicBezTo>
                <a:cubicBezTo>
                  <a:pt x="61" y="67"/>
                  <a:pt x="61" y="67"/>
                  <a:pt x="61" y="67"/>
                </a:cubicBezTo>
                <a:cubicBezTo>
                  <a:pt x="113" y="67"/>
                  <a:pt x="113" y="67"/>
                  <a:pt x="113" y="67"/>
                </a:cubicBezTo>
                <a:cubicBezTo>
                  <a:pt x="113" y="82"/>
                  <a:pt x="113" y="82"/>
                  <a:pt x="113" y="82"/>
                </a:cubicBezTo>
                <a:lnTo>
                  <a:pt x="61" y="82"/>
                </a:lnTo>
                <a:close/>
                <a:moveTo>
                  <a:pt x="150" y="75"/>
                </a:moveTo>
                <a:cubicBezTo>
                  <a:pt x="150" y="116"/>
                  <a:pt x="116" y="149"/>
                  <a:pt x="75" y="149"/>
                </a:cubicBezTo>
                <a:cubicBezTo>
                  <a:pt x="34" y="149"/>
                  <a:pt x="0" y="116"/>
                  <a:pt x="0" y="75"/>
                </a:cubicBezTo>
                <a:cubicBezTo>
                  <a:pt x="0" y="33"/>
                  <a:pt x="34" y="0"/>
                  <a:pt x="75" y="0"/>
                </a:cubicBezTo>
                <a:cubicBezTo>
                  <a:pt x="116" y="0"/>
                  <a:pt x="150" y="33"/>
                  <a:pt x="150" y="75"/>
                </a:cubicBezTo>
                <a:close/>
                <a:moveTo>
                  <a:pt x="140" y="75"/>
                </a:moveTo>
                <a:cubicBezTo>
                  <a:pt x="140" y="39"/>
                  <a:pt x="111" y="9"/>
                  <a:pt x="75" y="9"/>
                </a:cubicBezTo>
                <a:cubicBezTo>
                  <a:pt x="39" y="9"/>
                  <a:pt x="10" y="39"/>
                  <a:pt x="10" y="75"/>
                </a:cubicBezTo>
                <a:cubicBezTo>
                  <a:pt x="10" y="111"/>
                  <a:pt x="39" y="140"/>
                  <a:pt x="75" y="140"/>
                </a:cubicBezTo>
                <a:cubicBezTo>
                  <a:pt x="111" y="140"/>
                  <a:pt x="140" y="111"/>
                  <a:pt x="140"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2" tIns="45712" rIns="91422" bIns="45712" numCol="1" anchor="t" anchorCtr="0" compatLnSpc="1">
            <a:prstTxWarp prst="textNoShape">
              <a:avLst/>
            </a:prstTxWarp>
          </a:bodyPr>
          <a:lstStyle/>
          <a:p>
            <a:pPr defTabSz="914185"/>
            <a:endParaRPr lang="en-US" dirty="0">
              <a:solidFill>
                <a:srgbClr val="000000"/>
              </a:solidFill>
            </a:endParaRPr>
          </a:p>
        </p:txBody>
      </p:sp>
      <p:sp>
        <p:nvSpPr>
          <p:cNvPr id="2" name="Oval 1"/>
          <p:cNvSpPr/>
          <p:nvPr/>
        </p:nvSpPr>
        <p:spPr bwMode="auto">
          <a:xfrm>
            <a:off x="7917179" y="2758705"/>
            <a:ext cx="841513" cy="920390"/>
          </a:xfrm>
          <a:prstGeom prst="ellipse">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14099" fontAlgn="base">
              <a:lnSpc>
                <a:spcPct val="90000"/>
              </a:lnSpc>
              <a:spcBef>
                <a:spcPct val="0"/>
              </a:spcBef>
              <a:spcAft>
                <a:spcPct val="0"/>
              </a:spcAft>
            </a:pPr>
            <a:r>
              <a:rPr lang="en-US" sz="6000" spc="-50" dirty="0" smtClean="0">
                <a:gradFill>
                  <a:gsLst>
                    <a:gs pos="1250">
                      <a:srgbClr val="FFFFFF"/>
                    </a:gs>
                    <a:gs pos="10417">
                      <a:srgbClr val="FFFFFF"/>
                    </a:gs>
                  </a:gsLst>
                  <a:lin ang="5400000" scaled="0"/>
                </a:gradFill>
              </a:rPr>
              <a:t>2</a:t>
            </a:r>
          </a:p>
        </p:txBody>
      </p:sp>
      <p:sp>
        <p:nvSpPr>
          <p:cNvPr id="11" name="Rectangle 10"/>
          <p:cNvSpPr/>
          <p:nvPr/>
        </p:nvSpPr>
        <p:spPr bwMode="auto">
          <a:xfrm>
            <a:off x="0" y="4329199"/>
            <a:ext cx="7106194" cy="738664"/>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defTabSz="914099" fontAlgn="base">
              <a:lnSpc>
                <a:spcPct val="90000"/>
              </a:lnSpc>
              <a:spcBef>
                <a:spcPct val="0"/>
              </a:spcBef>
              <a:spcAft>
                <a:spcPct val="0"/>
              </a:spcAft>
            </a:pPr>
            <a:r>
              <a:rPr lang="en-US" sz="3200" spc="-50" dirty="0" smtClean="0">
                <a:solidFill>
                  <a:schemeClr val="bg1"/>
                </a:solidFill>
                <a:latin typeface="+mj-lt"/>
              </a:rPr>
              <a:t>Extend your infrastructure</a:t>
            </a:r>
            <a:endParaRPr lang="en-US" sz="3200" spc="-50" dirty="0">
              <a:solidFill>
                <a:schemeClr val="bg1"/>
              </a:solidFill>
              <a:latin typeface="+mj-lt"/>
            </a:endParaRPr>
          </a:p>
        </p:txBody>
      </p:sp>
      <p:sp>
        <p:nvSpPr>
          <p:cNvPr id="12" name="Rectangle 11"/>
          <p:cNvSpPr/>
          <p:nvPr/>
        </p:nvSpPr>
        <p:spPr bwMode="auto">
          <a:xfrm>
            <a:off x="0" y="2830626"/>
            <a:ext cx="7106194" cy="738664"/>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defTabSz="914099" fontAlgn="base">
              <a:lnSpc>
                <a:spcPct val="90000"/>
              </a:lnSpc>
              <a:spcBef>
                <a:spcPct val="0"/>
              </a:spcBef>
              <a:spcAft>
                <a:spcPct val="0"/>
              </a:spcAft>
            </a:pPr>
            <a:r>
              <a:rPr lang="en-US" sz="3200" spc="-50" dirty="0" smtClean="0">
                <a:solidFill>
                  <a:schemeClr val="bg1"/>
                </a:solidFill>
                <a:latin typeface="+mj-lt"/>
              </a:rPr>
              <a:t>Develop, test, run your </a:t>
            </a:r>
            <a:r>
              <a:rPr lang="en-US" sz="3200" spc="-50" dirty="0">
                <a:solidFill>
                  <a:schemeClr val="bg1"/>
                </a:solidFill>
                <a:latin typeface="+mj-lt"/>
              </a:rPr>
              <a:t>a</a:t>
            </a:r>
            <a:r>
              <a:rPr lang="en-US" sz="3200" spc="-50" dirty="0" smtClean="0">
                <a:solidFill>
                  <a:schemeClr val="bg1"/>
                </a:solidFill>
                <a:latin typeface="+mj-lt"/>
              </a:rPr>
              <a:t>pps</a:t>
            </a:r>
            <a:endParaRPr lang="en-US" sz="3200" spc="-50" dirty="0">
              <a:solidFill>
                <a:schemeClr val="bg1"/>
              </a:solidFill>
              <a:latin typeface="+mj-lt"/>
            </a:endParaRPr>
          </a:p>
        </p:txBody>
      </p:sp>
      <p:sp>
        <p:nvSpPr>
          <p:cNvPr id="16" name="Oval 15"/>
          <p:cNvSpPr/>
          <p:nvPr/>
        </p:nvSpPr>
        <p:spPr bwMode="auto">
          <a:xfrm>
            <a:off x="7931081" y="4296538"/>
            <a:ext cx="841513" cy="815013"/>
          </a:xfrm>
          <a:prstGeom prst="ellipse">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14099" fontAlgn="base">
              <a:lnSpc>
                <a:spcPct val="90000"/>
              </a:lnSpc>
              <a:spcBef>
                <a:spcPct val="0"/>
              </a:spcBef>
              <a:spcAft>
                <a:spcPct val="0"/>
              </a:spcAft>
            </a:pPr>
            <a:r>
              <a:rPr lang="en-US" sz="6000" spc="-50" dirty="0" smtClean="0">
                <a:gradFill>
                  <a:gsLst>
                    <a:gs pos="1250">
                      <a:srgbClr val="FFFFFF"/>
                    </a:gs>
                    <a:gs pos="10417">
                      <a:srgbClr val="FFFFFF"/>
                    </a:gs>
                  </a:gsLst>
                  <a:lin ang="5400000" scaled="0"/>
                </a:gradFill>
              </a:rPr>
              <a:t>3</a:t>
            </a:r>
          </a:p>
        </p:txBody>
      </p:sp>
      <p:sp>
        <p:nvSpPr>
          <p:cNvPr id="17" name="Rectangle 16"/>
          <p:cNvSpPr/>
          <p:nvPr/>
        </p:nvSpPr>
        <p:spPr bwMode="auto">
          <a:xfrm>
            <a:off x="0" y="1384683"/>
            <a:ext cx="7106193" cy="738664"/>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defTabSz="914099" fontAlgn="base">
              <a:lnSpc>
                <a:spcPct val="90000"/>
              </a:lnSpc>
              <a:spcBef>
                <a:spcPct val="0"/>
              </a:spcBef>
              <a:spcAft>
                <a:spcPct val="0"/>
              </a:spcAft>
            </a:pPr>
            <a:r>
              <a:rPr lang="en-US" sz="3200" spc="-50" dirty="0">
                <a:solidFill>
                  <a:schemeClr val="bg1"/>
                </a:solidFill>
                <a:latin typeface="+mj-lt"/>
              </a:rPr>
              <a:t>Store, backup, </a:t>
            </a:r>
            <a:r>
              <a:rPr lang="en-US" sz="3200" spc="-50" dirty="0" smtClean="0">
                <a:solidFill>
                  <a:schemeClr val="bg1"/>
                </a:solidFill>
                <a:latin typeface="+mj-lt"/>
              </a:rPr>
              <a:t>recover your data</a:t>
            </a:r>
            <a:endParaRPr lang="en-US" sz="3200" spc="-50" dirty="0">
              <a:solidFill>
                <a:schemeClr val="bg1"/>
              </a:solidFill>
              <a:latin typeface="+mj-lt"/>
            </a:endParaRPr>
          </a:p>
        </p:txBody>
      </p:sp>
      <p:sp>
        <p:nvSpPr>
          <p:cNvPr id="19" name="Rectangle 18"/>
          <p:cNvSpPr/>
          <p:nvPr/>
        </p:nvSpPr>
        <p:spPr>
          <a:xfrm>
            <a:off x="7895001" y="5565923"/>
            <a:ext cx="4244660" cy="978729"/>
          </a:xfrm>
          <a:prstGeom prst="rect">
            <a:avLst/>
          </a:prstGeom>
        </p:spPr>
        <p:txBody>
          <a:bodyPr wrap="square">
            <a:spAutoFit/>
          </a:bodyPr>
          <a:lstStyle/>
          <a:p>
            <a:pPr fontAlgn="base">
              <a:lnSpc>
                <a:spcPct val="90000"/>
              </a:lnSpc>
              <a:spcBef>
                <a:spcPct val="0"/>
              </a:spcBef>
              <a:spcAft>
                <a:spcPct val="0"/>
              </a:spcAft>
            </a:pPr>
            <a:r>
              <a:rPr lang="en-US" sz="3200" dirty="0" smtClean="0">
                <a:gradFill>
                  <a:gsLst>
                    <a:gs pos="0">
                      <a:schemeClr val="bg1"/>
                    </a:gs>
                    <a:gs pos="100000">
                      <a:schemeClr val="bg1"/>
                    </a:gs>
                  </a:gsLst>
                  <a:lin ang="5400000" scaled="1"/>
                </a:gradFill>
                <a:latin typeface="+mj-lt"/>
              </a:rPr>
              <a:t>Microsoft Azure </a:t>
            </a:r>
            <a:r>
              <a:rPr lang="en-US" sz="3200" dirty="0" err="1" smtClean="0">
                <a:gradFill>
                  <a:gsLst>
                    <a:gs pos="0">
                      <a:schemeClr val="bg1"/>
                    </a:gs>
                    <a:gs pos="100000">
                      <a:schemeClr val="bg1"/>
                    </a:gs>
                  </a:gsLst>
                  <a:lin ang="5400000" scaled="1"/>
                </a:gradFill>
                <a:latin typeface="+mj-lt"/>
              </a:rPr>
              <a:t>IaaS</a:t>
            </a:r>
            <a:r>
              <a:rPr lang="en-US" sz="3200" dirty="0" smtClean="0">
                <a:gradFill>
                  <a:gsLst>
                    <a:gs pos="0">
                      <a:schemeClr val="bg1"/>
                    </a:gs>
                    <a:gs pos="100000">
                      <a:schemeClr val="bg1"/>
                    </a:gs>
                  </a:gsLst>
                  <a:lin ang="5400000" scaled="1"/>
                </a:gradFill>
                <a:latin typeface="+mj-lt"/>
              </a:rPr>
              <a:t> </a:t>
            </a:r>
          </a:p>
          <a:p>
            <a:pPr fontAlgn="base">
              <a:lnSpc>
                <a:spcPct val="90000"/>
              </a:lnSpc>
              <a:spcBef>
                <a:spcPct val="0"/>
              </a:spcBef>
              <a:spcAft>
                <a:spcPct val="0"/>
              </a:spcAft>
            </a:pPr>
            <a:r>
              <a:rPr lang="en-US" sz="3200" dirty="0" smtClean="0">
                <a:gradFill>
                  <a:gsLst>
                    <a:gs pos="0">
                      <a:schemeClr val="bg1"/>
                    </a:gs>
                    <a:gs pos="100000">
                      <a:schemeClr val="bg1"/>
                    </a:gs>
                  </a:gsLst>
                  <a:lin ang="5400000" scaled="1"/>
                </a:gradFill>
                <a:latin typeface="+mj-lt"/>
              </a:rPr>
              <a:t>Scenarios</a:t>
            </a:r>
            <a:endParaRPr lang="en-US" sz="3200" dirty="0">
              <a:gradFill>
                <a:gsLst>
                  <a:gs pos="0">
                    <a:schemeClr val="bg1"/>
                  </a:gs>
                  <a:gs pos="100000">
                    <a:schemeClr val="bg1"/>
                  </a:gs>
                </a:gsLst>
                <a:lin ang="5400000" scaled="1"/>
              </a:gradFill>
              <a:latin typeface="+mj-lt"/>
            </a:endParaRPr>
          </a:p>
        </p:txBody>
      </p:sp>
      <p:sp>
        <p:nvSpPr>
          <p:cNvPr id="21" name="Oval 20"/>
          <p:cNvSpPr/>
          <p:nvPr/>
        </p:nvSpPr>
        <p:spPr bwMode="auto">
          <a:xfrm>
            <a:off x="7917179" y="1286447"/>
            <a:ext cx="841513" cy="920390"/>
          </a:xfrm>
          <a:prstGeom prst="ellipse">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14099" fontAlgn="base">
              <a:lnSpc>
                <a:spcPct val="90000"/>
              </a:lnSpc>
              <a:spcBef>
                <a:spcPct val="0"/>
              </a:spcBef>
              <a:spcAft>
                <a:spcPct val="0"/>
              </a:spcAft>
            </a:pPr>
            <a:r>
              <a:rPr lang="en-US" sz="6000" spc="-50" dirty="0" smtClean="0">
                <a:gradFill>
                  <a:gsLst>
                    <a:gs pos="1250">
                      <a:srgbClr val="FFFFFF"/>
                    </a:gs>
                    <a:gs pos="10417">
                      <a:srgbClr val="FFFFFF"/>
                    </a:gs>
                  </a:gsLst>
                  <a:lin ang="5400000" scaled="0"/>
                </a:gradFill>
              </a:rPr>
              <a:t>1</a:t>
            </a:r>
          </a:p>
        </p:txBody>
      </p:sp>
      <p:pic>
        <p:nvPicPr>
          <p:cNvPr id="18" name="Picture 17" descr="sysfore logo copy.png"/>
          <p:cNvPicPr>
            <a:picLocks noChangeAspect="1"/>
          </p:cNvPicPr>
          <p:nvPr/>
        </p:nvPicPr>
        <p:blipFill>
          <a:blip r:embed="rId3"/>
          <a:stretch>
            <a:fillRect/>
          </a:stretch>
        </p:blipFill>
        <p:spPr>
          <a:xfrm>
            <a:off x="11389283" y="5943396"/>
            <a:ext cx="713436" cy="713436"/>
          </a:xfrm>
          <a:prstGeom prst="rect">
            <a:avLst/>
          </a:prstGeom>
        </p:spPr>
      </p:pic>
    </p:spTree>
    <p:extLst>
      <p:ext uri="{BB962C8B-B14F-4D97-AF65-F5344CB8AC3E}">
        <p14:creationId xmlns:p14="http://schemas.microsoft.com/office/powerpoint/2010/main" val="1349128716"/>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 your infrastructure</a:t>
            </a:r>
            <a:endParaRPr lang="en-US" dirty="0"/>
          </a:p>
        </p:txBody>
      </p:sp>
      <p:sp>
        <p:nvSpPr>
          <p:cNvPr id="29" name="TextBox 28"/>
          <p:cNvSpPr txBox="1"/>
          <p:nvPr/>
        </p:nvSpPr>
        <p:spPr>
          <a:xfrm>
            <a:off x="247297" y="1515332"/>
            <a:ext cx="7143935" cy="1989745"/>
          </a:xfrm>
          <a:prstGeom prst="rect">
            <a:avLst/>
          </a:prstGeom>
          <a:noFill/>
        </p:spPr>
        <p:txBody>
          <a:bodyPr wrap="square" lIns="182854" tIns="146283" rIns="182854" bIns="146283" rtlCol="0">
            <a:noAutofit/>
          </a:bodyPr>
          <a:lstStyle/>
          <a:p>
            <a:pPr>
              <a:spcBef>
                <a:spcPct val="20000"/>
              </a:spcBef>
              <a:spcAft>
                <a:spcPts val="1199"/>
              </a:spcAft>
              <a:buSzPct val="80000"/>
            </a:pPr>
            <a:r>
              <a:rPr lang="en-US" sz="3200" spc="-50" dirty="0" smtClean="0">
                <a:gradFill>
                  <a:gsLst>
                    <a:gs pos="2917">
                      <a:schemeClr val="tx2"/>
                    </a:gs>
                    <a:gs pos="30000">
                      <a:schemeClr val="tx2"/>
                    </a:gs>
                  </a:gsLst>
                  <a:lin ang="5400000" scaled="0"/>
                </a:gradFill>
                <a:latin typeface="+mj-lt"/>
              </a:rPr>
              <a:t>Microsoft </a:t>
            </a:r>
            <a:r>
              <a:rPr lang="en-US" sz="3200" spc="-50" dirty="0">
                <a:gradFill>
                  <a:gsLst>
                    <a:gs pos="2917">
                      <a:schemeClr val="tx2"/>
                    </a:gs>
                    <a:gs pos="30000">
                      <a:schemeClr val="tx2"/>
                    </a:gs>
                  </a:gsLst>
                  <a:lin ang="5400000" scaled="0"/>
                </a:gradFill>
                <a:latin typeface="+mj-lt"/>
              </a:rPr>
              <a:t>Azure Infrastructure Services</a:t>
            </a:r>
          </a:p>
          <a:p>
            <a:pPr>
              <a:spcAft>
                <a:spcPts val="600"/>
              </a:spcAft>
            </a:pPr>
            <a:r>
              <a:rPr lang="en-US" sz="2000" spc="-50" dirty="0" smtClean="0">
                <a:gradFill>
                  <a:gsLst>
                    <a:gs pos="0">
                      <a:schemeClr val="tx1"/>
                    </a:gs>
                    <a:gs pos="100000">
                      <a:schemeClr val="tx1"/>
                    </a:gs>
                  </a:gsLst>
                  <a:lin ang="0" scaled="0"/>
                </a:gradFill>
              </a:rPr>
              <a:t>Virtual </a:t>
            </a:r>
            <a:r>
              <a:rPr lang="en-US" sz="2000" spc="-50" dirty="0">
                <a:gradFill>
                  <a:gsLst>
                    <a:gs pos="0">
                      <a:schemeClr val="tx1"/>
                    </a:gs>
                    <a:gs pos="100000">
                      <a:schemeClr val="tx1"/>
                    </a:gs>
                  </a:gsLst>
                  <a:lin ang="0" scaled="0"/>
                </a:gradFill>
              </a:rPr>
              <a:t>Machines with on-demand scale &amp; </a:t>
            </a:r>
            <a:r>
              <a:rPr lang="en-US" sz="2000" spc="-50" dirty="0" smtClean="0">
                <a:gradFill>
                  <a:gsLst>
                    <a:gs pos="0">
                      <a:schemeClr val="tx1"/>
                    </a:gs>
                    <a:gs pos="100000">
                      <a:schemeClr val="tx1"/>
                    </a:gs>
                  </a:gsLst>
                  <a:lin ang="0" scaled="0"/>
                </a:gradFill>
              </a:rPr>
              <a:t>compute</a:t>
            </a:r>
          </a:p>
          <a:p>
            <a:pPr>
              <a:spcAft>
                <a:spcPts val="600"/>
              </a:spcAft>
            </a:pPr>
            <a:r>
              <a:rPr lang="en-US" sz="2000" spc="-50" dirty="0" smtClean="0">
                <a:gradFill>
                  <a:gsLst>
                    <a:gs pos="0">
                      <a:schemeClr val="tx1"/>
                    </a:gs>
                    <a:gs pos="100000">
                      <a:schemeClr val="tx1"/>
                    </a:gs>
                  </a:gsLst>
                  <a:lin ang="0" scaled="0"/>
                </a:gradFill>
              </a:rPr>
              <a:t>Spin up and tear down in minutes, no hardware provisioning</a:t>
            </a:r>
          </a:p>
          <a:p>
            <a:pPr>
              <a:spcAft>
                <a:spcPts val="600"/>
              </a:spcAft>
            </a:pPr>
            <a:r>
              <a:rPr lang="en-US" sz="2000" spc="-50" dirty="0" smtClean="0">
                <a:gradFill>
                  <a:gsLst>
                    <a:gs pos="0">
                      <a:schemeClr val="tx1"/>
                    </a:gs>
                    <a:gs pos="100000">
                      <a:schemeClr val="tx1"/>
                    </a:gs>
                  </a:gsLst>
                  <a:lin ang="0" scaled="0"/>
                </a:gradFill>
              </a:rPr>
              <a:t>Connect </a:t>
            </a:r>
            <a:r>
              <a:rPr lang="en-US" sz="2000" spc="-50" dirty="0">
                <a:gradFill>
                  <a:gsLst>
                    <a:gs pos="0">
                      <a:schemeClr val="tx1"/>
                    </a:gs>
                    <a:gs pos="100000">
                      <a:schemeClr val="tx1"/>
                    </a:gs>
                  </a:gsLst>
                  <a:lin ang="0" scaled="0"/>
                </a:gradFill>
              </a:rPr>
              <a:t>with on-premises Active Directory and </a:t>
            </a:r>
            <a:r>
              <a:rPr lang="en-US" sz="2000" spc="-50" dirty="0" smtClean="0">
                <a:gradFill>
                  <a:gsLst>
                    <a:gs pos="0">
                      <a:schemeClr val="tx1"/>
                    </a:gs>
                    <a:gs pos="100000">
                      <a:schemeClr val="tx1"/>
                    </a:gs>
                  </a:gsLst>
                  <a:lin ang="0" scaled="0"/>
                </a:gradFill>
              </a:rPr>
              <a:t>domains</a:t>
            </a:r>
          </a:p>
          <a:p>
            <a:pPr>
              <a:spcAft>
                <a:spcPts val="600"/>
              </a:spcAft>
            </a:pPr>
            <a:r>
              <a:rPr lang="en-US" sz="2000" spc="-50" dirty="0" smtClean="0">
                <a:gradFill>
                  <a:gsLst>
                    <a:gs pos="0">
                      <a:schemeClr val="tx1"/>
                    </a:gs>
                    <a:gs pos="100000">
                      <a:schemeClr val="tx1"/>
                    </a:gs>
                  </a:gsLst>
                  <a:lin ang="0" scaled="0"/>
                </a:gradFill>
              </a:rPr>
              <a:t>Integrates  Microsoft Azure Virtual Networks </a:t>
            </a:r>
            <a:endParaRPr lang="en-US" sz="2000" spc="-50" dirty="0">
              <a:gradFill>
                <a:gsLst>
                  <a:gs pos="0">
                    <a:schemeClr val="tx1"/>
                  </a:gs>
                  <a:gs pos="100000">
                    <a:schemeClr val="tx1"/>
                  </a:gs>
                </a:gsLst>
                <a:lin ang="0" scaled="0"/>
              </a:gradFill>
            </a:endParaRPr>
          </a:p>
          <a:p>
            <a:pPr>
              <a:spcAft>
                <a:spcPts val="600"/>
              </a:spcAft>
            </a:pPr>
            <a:r>
              <a:rPr lang="en-US" sz="2000" spc="-50" dirty="0" smtClean="0">
                <a:gradFill>
                  <a:gsLst>
                    <a:gs pos="0">
                      <a:schemeClr val="tx1"/>
                    </a:gs>
                    <a:gs pos="100000">
                      <a:schemeClr val="tx1"/>
                    </a:gs>
                  </a:gsLst>
                  <a:lin ang="0" scaled="0"/>
                </a:gradFill>
              </a:rPr>
              <a:t>Use </a:t>
            </a:r>
            <a:r>
              <a:rPr lang="en-US" sz="2000" spc="-50" dirty="0">
                <a:gradFill>
                  <a:gsLst>
                    <a:gs pos="0">
                      <a:schemeClr val="tx1"/>
                    </a:gs>
                    <a:gs pos="100000">
                      <a:schemeClr val="tx1"/>
                    </a:gs>
                  </a:gsLst>
                  <a:lin ang="0" scaled="0"/>
                </a:gradFill>
              </a:rPr>
              <a:t>what you know, manage with System Center</a:t>
            </a:r>
          </a:p>
          <a:p>
            <a:pPr>
              <a:spcAft>
                <a:spcPts val="600"/>
              </a:spcAft>
            </a:pPr>
            <a:r>
              <a:rPr lang="en-US" sz="2000" spc="-50" dirty="0" smtClean="0">
                <a:gradFill>
                  <a:gsLst>
                    <a:gs pos="0">
                      <a:schemeClr val="tx1"/>
                    </a:gs>
                    <a:gs pos="100000">
                      <a:schemeClr val="tx1"/>
                    </a:gs>
                  </a:gsLst>
                  <a:lin ang="0" scaled="0"/>
                </a:gradFill>
              </a:rPr>
              <a:t>Integrates </a:t>
            </a:r>
            <a:r>
              <a:rPr lang="en-US" sz="2000" spc="-50" dirty="0">
                <a:gradFill>
                  <a:gsLst>
                    <a:gs pos="0">
                      <a:schemeClr val="tx1"/>
                    </a:gs>
                    <a:gs pos="100000">
                      <a:schemeClr val="tx1"/>
                    </a:gs>
                  </a:gsLst>
                  <a:lin ang="0" scaled="0"/>
                </a:gradFill>
              </a:rPr>
              <a:t>with Azure Platform, Apps, and Storage Services</a:t>
            </a:r>
          </a:p>
          <a:p>
            <a:endParaRPr lang="en-US" sz="2000" spc="-50" dirty="0">
              <a:gradFill>
                <a:gsLst>
                  <a:gs pos="0">
                    <a:schemeClr val="tx1"/>
                  </a:gs>
                  <a:gs pos="100000">
                    <a:schemeClr val="tx1"/>
                  </a:gs>
                </a:gsLst>
                <a:lin ang="0" scaled="0"/>
              </a:gradFill>
            </a:endParaRPr>
          </a:p>
        </p:txBody>
      </p:sp>
      <p:grpSp>
        <p:nvGrpSpPr>
          <p:cNvPr id="17" name="Group 16"/>
          <p:cNvGrpSpPr/>
          <p:nvPr/>
        </p:nvGrpSpPr>
        <p:grpSpPr>
          <a:xfrm>
            <a:off x="8394789" y="1616224"/>
            <a:ext cx="1053056" cy="1966100"/>
            <a:chOff x="8395093" y="1615957"/>
            <a:chExt cx="1053205" cy="1966379"/>
          </a:xfrm>
        </p:grpSpPr>
        <p:sp>
          <p:nvSpPr>
            <p:cNvPr id="36" name="Rectangle 35"/>
            <p:cNvSpPr/>
            <p:nvPr/>
          </p:nvSpPr>
          <p:spPr>
            <a:xfrm>
              <a:off x="8407787" y="1678854"/>
              <a:ext cx="1040511" cy="437105"/>
            </a:xfrm>
            <a:prstGeom prst="rect">
              <a:avLst/>
            </a:prstGeom>
          </p:spPr>
          <p:txBody>
            <a:bodyPr wrap="square">
              <a:spAutoFit/>
            </a:bodyPr>
            <a:lstStyle/>
            <a:p>
              <a:pPr fontAlgn="base">
                <a:lnSpc>
                  <a:spcPct val="80000"/>
                </a:lnSpc>
                <a:spcBef>
                  <a:spcPct val="0"/>
                </a:spcBef>
                <a:spcAft>
                  <a:spcPct val="0"/>
                </a:spcAft>
              </a:pPr>
              <a:r>
                <a:rPr lang="en-US" sz="1400" kern="0" dirty="0">
                  <a:gradFill>
                    <a:gsLst>
                      <a:gs pos="2917">
                        <a:schemeClr val="tx2"/>
                      </a:gs>
                      <a:gs pos="30000">
                        <a:schemeClr val="tx2"/>
                      </a:gs>
                    </a:gsLst>
                    <a:lin ang="5400000" scaled="0"/>
                  </a:gradFill>
                </a:rPr>
                <a:t>Virtual Network</a:t>
              </a:r>
            </a:p>
          </p:txBody>
        </p:sp>
        <p:cxnSp>
          <p:nvCxnSpPr>
            <p:cNvPr id="37" name="Straight Connector 36"/>
            <p:cNvCxnSpPr/>
            <p:nvPr/>
          </p:nvCxnSpPr>
          <p:spPr>
            <a:xfrm flipH="1" flipV="1">
              <a:off x="8395093" y="1650990"/>
              <a:ext cx="17654" cy="1931346"/>
            </a:xfrm>
            <a:prstGeom prst="line">
              <a:avLst/>
            </a:prstGeom>
            <a:ln w="44450" cap="rnd">
              <a:solidFill>
                <a:schemeClr val="accent2"/>
              </a:solidFill>
              <a:prstDash val="sysDot"/>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8395094" y="1615957"/>
              <a:ext cx="1032548" cy="17201"/>
            </a:xfrm>
            <a:prstGeom prst="line">
              <a:avLst/>
            </a:prstGeom>
            <a:ln w="44450" cap="rnd">
              <a:solidFill>
                <a:schemeClr val="accent2"/>
              </a:solidFill>
              <a:prstDash val="sysDot"/>
              <a:headEnd type="none" w="lg" len="med"/>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7045703" y="2688484"/>
            <a:ext cx="1923971" cy="2902389"/>
            <a:chOff x="6879959" y="2570938"/>
            <a:chExt cx="1924244" cy="2902801"/>
          </a:xfrm>
        </p:grpSpPr>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9959" y="2570938"/>
              <a:ext cx="1857462" cy="2775203"/>
            </a:xfrm>
            <a:prstGeom prst="rect">
              <a:avLst/>
            </a:prstGeom>
          </p:spPr>
        </p:pic>
        <p:grpSp>
          <p:nvGrpSpPr>
            <p:cNvPr id="39" name="Group 38"/>
            <p:cNvGrpSpPr/>
            <p:nvPr/>
          </p:nvGrpSpPr>
          <p:grpSpPr>
            <a:xfrm>
              <a:off x="7836130" y="4402410"/>
              <a:ext cx="723336" cy="600824"/>
              <a:chOff x="5864359" y="5124721"/>
              <a:chExt cx="1012967" cy="1087004"/>
            </a:xfrm>
          </p:grpSpPr>
          <p:grpSp>
            <p:nvGrpSpPr>
              <p:cNvPr id="43" name="Group 42"/>
              <p:cNvGrpSpPr/>
              <p:nvPr/>
            </p:nvGrpSpPr>
            <p:grpSpPr>
              <a:xfrm flipH="1">
                <a:off x="6564705" y="5124721"/>
                <a:ext cx="312621" cy="1087004"/>
                <a:chOff x="777765" y="3577608"/>
                <a:chExt cx="810242" cy="2817260"/>
              </a:xfrm>
              <a:solidFill>
                <a:srgbClr val="FFFFFF"/>
              </a:solidFill>
            </p:grpSpPr>
            <p:sp>
              <p:nvSpPr>
                <p:cNvPr id="45" name="Freeform 741"/>
                <p:cNvSpPr>
                  <a:spLocks/>
                </p:cNvSpPr>
                <p:nvPr/>
              </p:nvSpPr>
              <p:spPr bwMode="auto">
                <a:xfrm>
                  <a:off x="777765" y="4273234"/>
                  <a:ext cx="810242" cy="2121634"/>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sp>
              <p:nvSpPr>
                <p:cNvPr id="46" name="Oval 742"/>
                <p:cNvSpPr>
                  <a:spLocks noChangeArrowheads="1"/>
                </p:cNvSpPr>
                <p:nvPr/>
              </p:nvSpPr>
              <p:spPr bwMode="auto">
                <a:xfrm>
                  <a:off x="941336" y="3577608"/>
                  <a:ext cx="483100" cy="635993"/>
                </a:xfrm>
                <a:prstGeom prst="ellipse">
                  <a:avLst/>
                </a:prstGeom>
                <a:grp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sp>
            <p:nvSpPr>
              <p:cNvPr id="44" name="Freeform 34"/>
              <p:cNvSpPr>
                <a:spLocks noEditPoints="1"/>
              </p:cNvSpPr>
              <p:nvPr/>
            </p:nvSpPr>
            <p:spPr bwMode="auto">
              <a:xfrm>
                <a:off x="5864359" y="5378912"/>
                <a:ext cx="624687" cy="506044"/>
              </a:xfrm>
              <a:custGeom>
                <a:avLst/>
                <a:gdLst>
                  <a:gd name="T0" fmla="*/ 408 w 438"/>
                  <a:gd name="T1" fmla="*/ 0 h 295"/>
                  <a:gd name="T2" fmla="*/ 356 w 438"/>
                  <a:gd name="T3" fmla="*/ 0 h 295"/>
                  <a:gd name="T4" fmla="*/ 326 w 438"/>
                  <a:gd name="T5" fmla="*/ 29 h 295"/>
                  <a:gd name="T6" fmla="*/ 326 w 438"/>
                  <a:gd name="T7" fmla="*/ 265 h 295"/>
                  <a:gd name="T8" fmla="*/ 356 w 438"/>
                  <a:gd name="T9" fmla="*/ 295 h 295"/>
                  <a:gd name="T10" fmla="*/ 408 w 438"/>
                  <a:gd name="T11" fmla="*/ 295 h 295"/>
                  <a:gd name="T12" fmla="*/ 438 w 438"/>
                  <a:gd name="T13" fmla="*/ 265 h 295"/>
                  <a:gd name="T14" fmla="*/ 438 w 438"/>
                  <a:gd name="T15" fmla="*/ 29 h 295"/>
                  <a:gd name="T16" fmla="*/ 408 w 438"/>
                  <a:gd name="T17" fmla="*/ 0 h 295"/>
                  <a:gd name="T18" fmla="*/ 382 w 438"/>
                  <a:gd name="T19" fmla="*/ 225 h 295"/>
                  <a:gd name="T20" fmla="*/ 367 w 438"/>
                  <a:gd name="T21" fmla="*/ 210 h 295"/>
                  <a:gd name="T22" fmla="*/ 382 w 438"/>
                  <a:gd name="T23" fmla="*/ 196 h 295"/>
                  <a:gd name="T24" fmla="*/ 396 w 438"/>
                  <a:gd name="T25" fmla="*/ 210 h 295"/>
                  <a:gd name="T26" fmla="*/ 382 w 438"/>
                  <a:gd name="T27" fmla="*/ 225 h 295"/>
                  <a:gd name="T28" fmla="*/ 408 w 438"/>
                  <a:gd name="T29" fmla="*/ 80 h 295"/>
                  <a:gd name="T30" fmla="*/ 355 w 438"/>
                  <a:gd name="T31" fmla="*/ 80 h 295"/>
                  <a:gd name="T32" fmla="*/ 355 w 438"/>
                  <a:gd name="T33" fmla="*/ 70 h 295"/>
                  <a:gd name="T34" fmla="*/ 408 w 438"/>
                  <a:gd name="T35" fmla="*/ 70 h 295"/>
                  <a:gd name="T36" fmla="*/ 408 w 438"/>
                  <a:gd name="T37" fmla="*/ 80 h 295"/>
                  <a:gd name="T38" fmla="*/ 408 w 438"/>
                  <a:gd name="T39" fmla="*/ 50 h 295"/>
                  <a:gd name="T40" fmla="*/ 355 w 438"/>
                  <a:gd name="T41" fmla="*/ 50 h 295"/>
                  <a:gd name="T42" fmla="*/ 355 w 438"/>
                  <a:gd name="T43" fmla="*/ 40 h 295"/>
                  <a:gd name="T44" fmla="*/ 408 w 438"/>
                  <a:gd name="T45" fmla="*/ 40 h 295"/>
                  <a:gd name="T46" fmla="*/ 408 w 438"/>
                  <a:gd name="T47" fmla="*/ 50 h 295"/>
                  <a:gd name="T48" fmla="*/ 287 w 438"/>
                  <a:gd name="T49" fmla="*/ 27 h 295"/>
                  <a:gd name="T50" fmla="*/ 17 w 438"/>
                  <a:gd name="T51" fmla="*/ 27 h 295"/>
                  <a:gd name="T52" fmla="*/ 0 w 438"/>
                  <a:gd name="T53" fmla="*/ 44 h 295"/>
                  <a:gd name="T54" fmla="*/ 0 w 438"/>
                  <a:gd name="T55" fmla="*/ 222 h 295"/>
                  <a:gd name="T56" fmla="*/ 17 w 438"/>
                  <a:gd name="T57" fmla="*/ 239 h 295"/>
                  <a:gd name="T58" fmla="*/ 111 w 438"/>
                  <a:gd name="T59" fmla="*/ 239 h 295"/>
                  <a:gd name="T60" fmla="*/ 111 w 438"/>
                  <a:gd name="T61" fmla="*/ 239 h 295"/>
                  <a:gd name="T62" fmla="*/ 111 w 438"/>
                  <a:gd name="T63" fmla="*/ 255 h 295"/>
                  <a:gd name="T64" fmla="*/ 107 w 438"/>
                  <a:gd name="T65" fmla="*/ 260 h 295"/>
                  <a:gd name="T66" fmla="*/ 56 w 438"/>
                  <a:gd name="T67" fmla="*/ 268 h 295"/>
                  <a:gd name="T68" fmla="*/ 52 w 438"/>
                  <a:gd name="T69" fmla="*/ 273 h 295"/>
                  <a:gd name="T70" fmla="*/ 52 w 438"/>
                  <a:gd name="T71" fmla="*/ 285 h 295"/>
                  <a:gd name="T72" fmla="*/ 56 w 438"/>
                  <a:gd name="T73" fmla="*/ 289 h 295"/>
                  <a:gd name="T74" fmla="*/ 248 w 438"/>
                  <a:gd name="T75" fmla="*/ 289 h 295"/>
                  <a:gd name="T76" fmla="*/ 252 w 438"/>
                  <a:gd name="T77" fmla="*/ 285 h 295"/>
                  <a:gd name="T78" fmla="*/ 252 w 438"/>
                  <a:gd name="T79" fmla="*/ 273 h 295"/>
                  <a:gd name="T80" fmla="*/ 248 w 438"/>
                  <a:gd name="T81" fmla="*/ 268 h 295"/>
                  <a:gd name="T82" fmla="*/ 196 w 438"/>
                  <a:gd name="T83" fmla="*/ 260 h 295"/>
                  <a:gd name="T84" fmla="*/ 192 w 438"/>
                  <a:gd name="T85" fmla="*/ 255 h 295"/>
                  <a:gd name="T86" fmla="*/ 192 w 438"/>
                  <a:gd name="T87" fmla="*/ 239 h 295"/>
                  <a:gd name="T88" fmla="*/ 192 w 438"/>
                  <a:gd name="T89" fmla="*/ 239 h 295"/>
                  <a:gd name="T90" fmla="*/ 287 w 438"/>
                  <a:gd name="T91" fmla="*/ 239 h 295"/>
                  <a:gd name="T92" fmla="*/ 304 w 438"/>
                  <a:gd name="T93" fmla="*/ 222 h 295"/>
                  <a:gd name="T94" fmla="*/ 304 w 438"/>
                  <a:gd name="T95" fmla="*/ 44 h 295"/>
                  <a:gd name="T96" fmla="*/ 287 w 438"/>
                  <a:gd name="T97" fmla="*/ 27 h 295"/>
                  <a:gd name="T98" fmla="*/ 287 w 438"/>
                  <a:gd name="T99" fmla="*/ 209 h 295"/>
                  <a:gd name="T100" fmla="*/ 17 w 438"/>
                  <a:gd name="T101" fmla="*/ 209 h 295"/>
                  <a:gd name="T102" fmla="*/ 17 w 438"/>
                  <a:gd name="T103" fmla="*/ 44 h 295"/>
                  <a:gd name="T104" fmla="*/ 287 w 438"/>
                  <a:gd name="T105" fmla="*/ 44 h 295"/>
                  <a:gd name="T106" fmla="*/ 287 w 438"/>
                  <a:gd name="T107" fmla="*/ 20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8" h="295">
                    <a:moveTo>
                      <a:pt x="408" y="0"/>
                    </a:moveTo>
                    <a:cubicBezTo>
                      <a:pt x="356" y="0"/>
                      <a:pt x="356" y="0"/>
                      <a:pt x="356" y="0"/>
                    </a:cubicBezTo>
                    <a:cubicBezTo>
                      <a:pt x="339" y="0"/>
                      <a:pt x="326" y="13"/>
                      <a:pt x="326" y="29"/>
                    </a:cubicBezTo>
                    <a:cubicBezTo>
                      <a:pt x="326" y="265"/>
                      <a:pt x="326" y="265"/>
                      <a:pt x="326" y="265"/>
                    </a:cubicBezTo>
                    <a:cubicBezTo>
                      <a:pt x="326" y="281"/>
                      <a:pt x="339" y="295"/>
                      <a:pt x="356" y="295"/>
                    </a:cubicBezTo>
                    <a:cubicBezTo>
                      <a:pt x="408" y="295"/>
                      <a:pt x="408" y="295"/>
                      <a:pt x="408" y="295"/>
                    </a:cubicBezTo>
                    <a:cubicBezTo>
                      <a:pt x="424" y="295"/>
                      <a:pt x="438" y="281"/>
                      <a:pt x="438" y="265"/>
                    </a:cubicBezTo>
                    <a:cubicBezTo>
                      <a:pt x="438" y="29"/>
                      <a:pt x="438" y="29"/>
                      <a:pt x="438" y="29"/>
                    </a:cubicBezTo>
                    <a:cubicBezTo>
                      <a:pt x="438" y="13"/>
                      <a:pt x="424" y="0"/>
                      <a:pt x="408" y="0"/>
                    </a:cubicBezTo>
                    <a:close/>
                    <a:moveTo>
                      <a:pt x="382" y="225"/>
                    </a:moveTo>
                    <a:cubicBezTo>
                      <a:pt x="374" y="225"/>
                      <a:pt x="367" y="218"/>
                      <a:pt x="367" y="210"/>
                    </a:cubicBezTo>
                    <a:cubicBezTo>
                      <a:pt x="367" y="202"/>
                      <a:pt x="374" y="196"/>
                      <a:pt x="382" y="196"/>
                    </a:cubicBezTo>
                    <a:cubicBezTo>
                      <a:pt x="390" y="196"/>
                      <a:pt x="396" y="202"/>
                      <a:pt x="396" y="210"/>
                    </a:cubicBezTo>
                    <a:cubicBezTo>
                      <a:pt x="396" y="218"/>
                      <a:pt x="390" y="225"/>
                      <a:pt x="382" y="225"/>
                    </a:cubicBezTo>
                    <a:close/>
                    <a:moveTo>
                      <a:pt x="408" y="80"/>
                    </a:moveTo>
                    <a:cubicBezTo>
                      <a:pt x="355" y="80"/>
                      <a:pt x="355" y="80"/>
                      <a:pt x="355" y="80"/>
                    </a:cubicBezTo>
                    <a:cubicBezTo>
                      <a:pt x="355" y="70"/>
                      <a:pt x="355" y="70"/>
                      <a:pt x="355" y="70"/>
                    </a:cubicBezTo>
                    <a:cubicBezTo>
                      <a:pt x="408" y="70"/>
                      <a:pt x="408" y="70"/>
                      <a:pt x="408" y="70"/>
                    </a:cubicBezTo>
                    <a:lnTo>
                      <a:pt x="408" y="80"/>
                    </a:lnTo>
                    <a:close/>
                    <a:moveTo>
                      <a:pt x="408" y="50"/>
                    </a:moveTo>
                    <a:cubicBezTo>
                      <a:pt x="355" y="50"/>
                      <a:pt x="355" y="50"/>
                      <a:pt x="355" y="50"/>
                    </a:cubicBezTo>
                    <a:cubicBezTo>
                      <a:pt x="355" y="40"/>
                      <a:pt x="355" y="40"/>
                      <a:pt x="355" y="40"/>
                    </a:cubicBezTo>
                    <a:cubicBezTo>
                      <a:pt x="408" y="40"/>
                      <a:pt x="408" y="40"/>
                      <a:pt x="408" y="40"/>
                    </a:cubicBezTo>
                    <a:lnTo>
                      <a:pt x="408" y="50"/>
                    </a:lnTo>
                    <a:close/>
                    <a:moveTo>
                      <a:pt x="287" y="27"/>
                    </a:moveTo>
                    <a:cubicBezTo>
                      <a:pt x="17" y="27"/>
                      <a:pt x="17" y="27"/>
                      <a:pt x="17" y="27"/>
                    </a:cubicBezTo>
                    <a:cubicBezTo>
                      <a:pt x="8" y="27"/>
                      <a:pt x="0" y="35"/>
                      <a:pt x="0" y="44"/>
                    </a:cubicBezTo>
                    <a:cubicBezTo>
                      <a:pt x="0" y="222"/>
                      <a:pt x="0" y="222"/>
                      <a:pt x="0" y="222"/>
                    </a:cubicBezTo>
                    <a:cubicBezTo>
                      <a:pt x="0" y="231"/>
                      <a:pt x="8" y="239"/>
                      <a:pt x="17" y="239"/>
                    </a:cubicBezTo>
                    <a:cubicBezTo>
                      <a:pt x="111" y="239"/>
                      <a:pt x="111" y="239"/>
                      <a:pt x="111" y="239"/>
                    </a:cubicBezTo>
                    <a:cubicBezTo>
                      <a:pt x="111" y="239"/>
                      <a:pt x="111" y="239"/>
                      <a:pt x="111" y="239"/>
                    </a:cubicBezTo>
                    <a:cubicBezTo>
                      <a:pt x="111" y="255"/>
                      <a:pt x="111" y="255"/>
                      <a:pt x="111" y="255"/>
                    </a:cubicBezTo>
                    <a:cubicBezTo>
                      <a:pt x="111" y="257"/>
                      <a:pt x="109" y="259"/>
                      <a:pt x="107" y="260"/>
                    </a:cubicBezTo>
                    <a:cubicBezTo>
                      <a:pt x="56" y="268"/>
                      <a:pt x="56" y="268"/>
                      <a:pt x="56" y="268"/>
                    </a:cubicBezTo>
                    <a:cubicBezTo>
                      <a:pt x="54" y="269"/>
                      <a:pt x="52" y="271"/>
                      <a:pt x="52" y="273"/>
                    </a:cubicBezTo>
                    <a:cubicBezTo>
                      <a:pt x="52" y="285"/>
                      <a:pt x="52" y="285"/>
                      <a:pt x="52" y="285"/>
                    </a:cubicBezTo>
                    <a:cubicBezTo>
                      <a:pt x="52" y="287"/>
                      <a:pt x="53" y="289"/>
                      <a:pt x="56" y="289"/>
                    </a:cubicBezTo>
                    <a:cubicBezTo>
                      <a:pt x="248" y="289"/>
                      <a:pt x="248" y="289"/>
                      <a:pt x="248" y="289"/>
                    </a:cubicBezTo>
                    <a:cubicBezTo>
                      <a:pt x="251" y="289"/>
                      <a:pt x="252" y="287"/>
                      <a:pt x="252" y="285"/>
                    </a:cubicBezTo>
                    <a:cubicBezTo>
                      <a:pt x="252" y="273"/>
                      <a:pt x="252" y="273"/>
                      <a:pt x="252" y="273"/>
                    </a:cubicBezTo>
                    <a:cubicBezTo>
                      <a:pt x="252" y="271"/>
                      <a:pt x="251" y="269"/>
                      <a:pt x="248" y="268"/>
                    </a:cubicBezTo>
                    <a:cubicBezTo>
                      <a:pt x="196" y="260"/>
                      <a:pt x="196" y="260"/>
                      <a:pt x="196" y="260"/>
                    </a:cubicBezTo>
                    <a:cubicBezTo>
                      <a:pt x="194" y="259"/>
                      <a:pt x="192" y="257"/>
                      <a:pt x="192" y="255"/>
                    </a:cubicBezTo>
                    <a:cubicBezTo>
                      <a:pt x="192" y="239"/>
                      <a:pt x="192" y="239"/>
                      <a:pt x="192" y="239"/>
                    </a:cubicBezTo>
                    <a:cubicBezTo>
                      <a:pt x="192" y="239"/>
                      <a:pt x="192" y="239"/>
                      <a:pt x="192" y="239"/>
                    </a:cubicBezTo>
                    <a:cubicBezTo>
                      <a:pt x="287" y="239"/>
                      <a:pt x="287" y="239"/>
                      <a:pt x="287" y="239"/>
                    </a:cubicBezTo>
                    <a:cubicBezTo>
                      <a:pt x="296" y="239"/>
                      <a:pt x="304" y="231"/>
                      <a:pt x="304" y="222"/>
                    </a:cubicBezTo>
                    <a:cubicBezTo>
                      <a:pt x="304" y="44"/>
                      <a:pt x="304" y="44"/>
                      <a:pt x="304" y="44"/>
                    </a:cubicBezTo>
                    <a:cubicBezTo>
                      <a:pt x="304" y="35"/>
                      <a:pt x="296" y="27"/>
                      <a:pt x="287" y="27"/>
                    </a:cubicBezTo>
                    <a:close/>
                    <a:moveTo>
                      <a:pt x="287" y="209"/>
                    </a:moveTo>
                    <a:cubicBezTo>
                      <a:pt x="17" y="209"/>
                      <a:pt x="17" y="209"/>
                      <a:pt x="17" y="209"/>
                    </a:cubicBezTo>
                    <a:cubicBezTo>
                      <a:pt x="17" y="44"/>
                      <a:pt x="17" y="44"/>
                      <a:pt x="17" y="44"/>
                    </a:cubicBezTo>
                    <a:cubicBezTo>
                      <a:pt x="287" y="44"/>
                      <a:pt x="287" y="44"/>
                      <a:pt x="287" y="44"/>
                    </a:cubicBezTo>
                    <a:lnTo>
                      <a:pt x="287" y="209"/>
                    </a:lnTo>
                    <a:close/>
                  </a:path>
                </a:pathLst>
              </a:custGeom>
              <a:solidFill>
                <a:schemeClr val="bg1"/>
              </a:solidFill>
              <a:ln>
                <a:noFill/>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grpSp>
        <p:pic>
          <p:nvPicPr>
            <p:cNvPr id="40" name="Picture 39"/>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715013" y="3689032"/>
              <a:ext cx="844451" cy="555999"/>
            </a:xfrm>
            <a:prstGeom prst="rect">
              <a:avLst/>
            </a:prstGeom>
          </p:spPr>
        </p:pic>
        <p:pic>
          <p:nvPicPr>
            <p:cNvPr id="99" name="Picture 98"/>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956456" y="3744228"/>
              <a:ext cx="325748" cy="341128"/>
            </a:xfrm>
            <a:prstGeom prst="rect">
              <a:avLst/>
            </a:prstGeom>
          </p:spPr>
        </p:pic>
        <p:sp>
          <p:nvSpPr>
            <p:cNvPr id="9" name="TextBox 8"/>
            <p:cNvSpPr txBox="1"/>
            <p:nvPr/>
          </p:nvSpPr>
          <p:spPr>
            <a:xfrm>
              <a:off x="7614291" y="4782961"/>
              <a:ext cx="1189912" cy="690778"/>
            </a:xfrm>
            <a:prstGeom prst="rect">
              <a:avLst/>
            </a:prstGeom>
            <a:noFill/>
          </p:spPr>
          <p:txBody>
            <a:bodyPr wrap="square" lIns="182854" tIns="146283" rIns="182854" bIns="146283" rtlCol="0">
              <a:spAutoFit/>
            </a:bodyPr>
            <a:lstStyle/>
            <a:p>
              <a:pPr>
                <a:lnSpc>
                  <a:spcPct val="90000"/>
                </a:lnSpc>
              </a:pPr>
              <a:r>
                <a:rPr lang="en-US" sz="1399" spc="-50" dirty="0">
                  <a:solidFill>
                    <a:srgbClr val="FFFFFF"/>
                  </a:solidFill>
                </a:rPr>
                <a:t>Your </a:t>
              </a:r>
              <a:br>
                <a:rPr lang="en-US" sz="1399" spc="-50" dirty="0">
                  <a:solidFill>
                    <a:srgbClr val="FFFFFF"/>
                  </a:solidFill>
                </a:rPr>
              </a:br>
              <a:r>
                <a:rPr lang="en-US" sz="1399" spc="-50" dirty="0">
                  <a:solidFill>
                    <a:srgbClr val="FFFFFF"/>
                  </a:solidFill>
                </a:rPr>
                <a:t>Datacenter</a:t>
              </a:r>
            </a:p>
          </p:txBody>
        </p:sp>
      </p:grpSp>
      <p:grpSp>
        <p:nvGrpSpPr>
          <p:cNvPr id="16" name="Group 15"/>
          <p:cNvGrpSpPr/>
          <p:nvPr/>
        </p:nvGrpSpPr>
        <p:grpSpPr>
          <a:xfrm>
            <a:off x="8559133" y="993570"/>
            <a:ext cx="3751693" cy="5202455"/>
            <a:chOff x="8902413" y="1253528"/>
            <a:chExt cx="3390524" cy="4256583"/>
          </a:xfrm>
        </p:grpSpPr>
        <p:grpSp>
          <p:nvGrpSpPr>
            <p:cNvPr id="13" name="Group 12"/>
            <p:cNvGrpSpPr/>
            <p:nvPr/>
          </p:nvGrpSpPr>
          <p:grpSpPr>
            <a:xfrm>
              <a:off x="8902413" y="1253528"/>
              <a:ext cx="3390524" cy="4256583"/>
              <a:chOff x="8818610" y="1360407"/>
              <a:chExt cx="3390524" cy="4256583"/>
            </a:xfrm>
          </p:grpSpPr>
          <p:grpSp>
            <p:nvGrpSpPr>
              <p:cNvPr id="8" name="Group 7"/>
              <p:cNvGrpSpPr/>
              <p:nvPr/>
            </p:nvGrpSpPr>
            <p:grpSpPr>
              <a:xfrm>
                <a:off x="8818610" y="1360407"/>
                <a:ext cx="3390524" cy="4256583"/>
                <a:chOff x="8818610" y="1360407"/>
                <a:chExt cx="3390524" cy="4256583"/>
              </a:xfrm>
            </p:grpSpPr>
            <p:grpSp>
              <p:nvGrpSpPr>
                <p:cNvPr id="49" name="Group 48"/>
                <p:cNvGrpSpPr/>
                <p:nvPr/>
              </p:nvGrpSpPr>
              <p:grpSpPr>
                <a:xfrm>
                  <a:off x="9748732" y="4898578"/>
                  <a:ext cx="1476372" cy="718412"/>
                  <a:chOff x="10378107" y="4626534"/>
                  <a:chExt cx="969359" cy="446103"/>
                </a:xfrm>
                <a:solidFill>
                  <a:schemeClr val="accent1"/>
                </a:solidFill>
              </p:grpSpPr>
              <p:grpSp>
                <p:nvGrpSpPr>
                  <p:cNvPr id="84" name="Group 83"/>
                  <p:cNvGrpSpPr/>
                  <p:nvPr/>
                </p:nvGrpSpPr>
                <p:grpSpPr>
                  <a:xfrm>
                    <a:off x="10378107" y="4626534"/>
                    <a:ext cx="450224" cy="446102"/>
                    <a:chOff x="10864047" y="2068032"/>
                    <a:chExt cx="936757" cy="928179"/>
                  </a:xfrm>
                  <a:grpFill/>
                </p:grpSpPr>
                <p:sp>
                  <p:nvSpPr>
                    <p:cNvPr id="93" name="Oval 742"/>
                    <p:cNvSpPr>
                      <a:spLocks noChangeArrowheads="1"/>
                    </p:cNvSpPr>
                    <p:nvPr/>
                  </p:nvSpPr>
                  <p:spPr bwMode="auto">
                    <a:xfrm>
                      <a:off x="11480295" y="2068032"/>
                      <a:ext cx="239438" cy="208835"/>
                    </a:xfrm>
                    <a:prstGeom prst="ellipse">
                      <a:avLst/>
                    </a:prstGeom>
                    <a:grpFill/>
                    <a:ln>
                      <a:solidFill>
                        <a:schemeClr val="accent1"/>
                      </a:solidFill>
                    </a:ln>
                    <a:extLst/>
                  </p:spPr>
                  <p:txBody>
                    <a:bodyPr vert="horz" wrap="square" lIns="91427" tIns="45713" rIns="91427" bIns="45713" numCol="1" anchor="t" anchorCtr="0" compatLnSpc="1">
                      <a:prstTxWarp prst="textNoShape">
                        <a:avLst/>
                      </a:prstTxWarp>
                    </a:bodyPr>
                    <a:lstStyle/>
                    <a:p>
                      <a:pPr defTabSz="914187"/>
                      <a:endParaRPr lang="en-US">
                        <a:solidFill>
                          <a:srgbClr val="FFFFFF"/>
                        </a:solidFill>
                      </a:endParaRPr>
                    </a:p>
                  </p:txBody>
                </p:sp>
                <p:sp>
                  <p:nvSpPr>
                    <p:cNvPr id="94" name="Freeform 741"/>
                    <p:cNvSpPr>
                      <a:spLocks/>
                    </p:cNvSpPr>
                    <p:nvPr/>
                  </p:nvSpPr>
                  <p:spPr bwMode="auto">
                    <a:xfrm>
                      <a:off x="11399226" y="2299550"/>
                      <a:ext cx="401578" cy="696661"/>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solidFill>
                        <a:schemeClr val="accent1"/>
                      </a:solidFill>
                    </a:ln>
                    <a:extLst/>
                  </p:spPr>
                  <p:txBody>
                    <a:bodyPr vert="horz" wrap="square" lIns="91427" tIns="45713" rIns="91427" bIns="45713" numCol="1" anchor="t" anchorCtr="0" compatLnSpc="1">
                      <a:prstTxWarp prst="textNoShape">
                        <a:avLst/>
                      </a:prstTxWarp>
                    </a:bodyPr>
                    <a:lstStyle/>
                    <a:p>
                      <a:pPr defTabSz="914187"/>
                      <a:endParaRPr lang="en-US">
                        <a:solidFill>
                          <a:srgbClr val="FFFFFF"/>
                        </a:solidFill>
                      </a:endParaRPr>
                    </a:p>
                  </p:txBody>
                </p:sp>
                <p:sp>
                  <p:nvSpPr>
                    <p:cNvPr id="95" name="Freeform 12"/>
                    <p:cNvSpPr>
                      <a:spLocks noEditPoints="1"/>
                    </p:cNvSpPr>
                    <p:nvPr/>
                  </p:nvSpPr>
                  <p:spPr bwMode="auto">
                    <a:xfrm>
                      <a:off x="10864047" y="2418948"/>
                      <a:ext cx="514619" cy="365434"/>
                    </a:xfrm>
                    <a:custGeom>
                      <a:avLst/>
                      <a:gdLst>
                        <a:gd name="T0" fmla="*/ 22 w 87"/>
                        <a:gd name="T1" fmla="*/ 47 h 72"/>
                        <a:gd name="T2" fmla="*/ 65 w 87"/>
                        <a:gd name="T3" fmla="*/ 47 h 72"/>
                        <a:gd name="T4" fmla="*/ 74 w 87"/>
                        <a:gd name="T5" fmla="*/ 38 h 72"/>
                        <a:gd name="T6" fmla="*/ 74 w 87"/>
                        <a:gd name="T7" fmla="*/ 9 h 72"/>
                        <a:gd name="T8" fmla="*/ 65 w 87"/>
                        <a:gd name="T9" fmla="*/ 0 h 72"/>
                        <a:gd name="T10" fmla="*/ 22 w 87"/>
                        <a:gd name="T11" fmla="*/ 0 h 72"/>
                        <a:gd name="T12" fmla="*/ 13 w 87"/>
                        <a:gd name="T13" fmla="*/ 9 h 72"/>
                        <a:gd name="T14" fmla="*/ 13 w 87"/>
                        <a:gd name="T15" fmla="*/ 38 h 72"/>
                        <a:gd name="T16" fmla="*/ 22 w 87"/>
                        <a:gd name="T17" fmla="*/ 47 h 72"/>
                        <a:gd name="T18" fmla="*/ 19 w 87"/>
                        <a:gd name="T19" fmla="*/ 9 h 72"/>
                        <a:gd name="T20" fmla="*/ 22 w 87"/>
                        <a:gd name="T21" fmla="*/ 5 h 72"/>
                        <a:gd name="T22" fmla="*/ 65 w 87"/>
                        <a:gd name="T23" fmla="*/ 5 h 72"/>
                        <a:gd name="T24" fmla="*/ 69 w 87"/>
                        <a:gd name="T25" fmla="*/ 9 h 72"/>
                        <a:gd name="T26" fmla="*/ 69 w 87"/>
                        <a:gd name="T27" fmla="*/ 38 h 72"/>
                        <a:gd name="T28" fmla="*/ 65 w 87"/>
                        <a:gd name="T29" fmla="*/ 42 h 72"/>
                        <a:gd name="T30" fmla="*/ 22 w 87"/>
                        <a:gd name="T31" fmla="*/ 42 h 72"/>
                        <a:gd name="T32" fmla="*/ 19 w 87"/>
                        <a:gd name="T33" fmla="*/ 38 h 72"/>
                        <a:gd name="T34" fmla="*/ 19 w 87"/>
                        <a:gd name="T35" fmla="*/ 9 h 72"/>
                        <a:gd name="T36" fmla="*/ 19 w 87"/>
                        <a:gd name="T37" fmla="*/ 9 h 72"/>
                        <a:gd name="T38" fmla="*/ 3 w 87"/>
                        <a:gd name="T39" fmla="*/ 72 h 72"/>
                        <a:gd name="T40" fmla="*/ 85 w 87"/>
                        <a:gd name="T41" fmla="*/ 72 h 72"/>
                        <a:gd name="T42" fmla="*/ 87 w 87"/>
                        <a:gd name="T43" fmla="*/ 70 h 72"/>
                        <a:gd name="T44" fmla="*/ 87 w 87"/>
                        <a:gd name="T45" fmla="*/ 69 h 72"/>
                        <a:gd name="T46" fmla="*/ 86 w 87"/>
                        <a:gd name="T47" fmla="*/ 65 h 72"/>
                        <a:gd name="T48" fmla="*/ 75 w 87"/>
                        <a:gd name="T49" fmla="*/ 52 h 72"/>
                        <a:gd name="T50" fmla="*/ 71 w 87"/>
                        <a:gd name="T51" fmla="*/ 50 h 72"/>
                        <a:gd name="T52" fmla="*/ 17 w 87"/>
                        <a:gd name="T53" fmla="*/ 50 h 72"/>
                        <a:gd name="T54" fmla="*/ 13 w 87"/>
                        <a:gd name="T55" fmla="*/ 52 h 72"/>
                        <a:gd name="T56" fmla="*/ 2 w 87"/>
                        <a:gd name="T57" fmla="*/ 65 h 72"/>
                        <a:gd name="T58" fmla="*/ 0 w 87"/>
                        <a:gd name="T59" fmla="*/ 69 h 72"/>
                        <a:gd name="T60" fmla="*/ 0 w 87"/>
                        <a:gd name="T61" fmla="*/ 70 h 72"/>
                        <a:gd name="T62" fmla="*/ 3 w 87"/>
                        <a:gd name="T6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 h="72">
                          <a:moveTo>
                            <a:pt x="22" y="47"/>
                          </a:moveTo>
                          <a:cubicBezTo>
                            <a:pt x="65" y="47"/>
                            <a:pt x="65" y="47"/>
                            <a:pt x="65" y="47"/>
                          </a:cubicBezTo>
                          <a:cubicBezTo>
                            <a:pt x="70" y="47"/>
                            <a:pt x="74" y="43"/>
                            <a:pt x="74" y="38"/>
                          </a:cubicBezTo>
                          <a:cubicBezTo>
                            <a:pt x="74" y="9"/>
                            <a:pt x="74" y="9"/>
                            <a:pt x="74" y="9"/>
                          </a:cubicBezTo>
                          <a:cubicBezTo>
                            <a:pt x="74" y="4"/>
                            <a:pt x="70" y="0"/>
                            <a:pt x="65" y="0"/>
                          </a:cubicBezTo>
                          <a:cubicBezTo>
                            <a:pt x="22" y="0"/>
                            <a:pt x="22" y="0"/>
                            <a:pt x="22" y="0"/>
                          </a:cubicBezTo>
                          <a:cubicBezTo>
                            <a:pt x="17" y="0"/>
                            <a:pt x="13" y="4"/>
                            <a:pt x="13" y="9"/>
                          </a:cubicBezTo>
                          <a:cubicBezTo>
                            <a:pt x="13" y="38"/>
                            <a:pt x="13" y="38"/>
                            <a:pt x="13" y="38"/>
                          </a:cubicBezTo>
                          <a:cubicBezTo>
                            <a:pt x="13" y="43"/>
                            <a:pt x="17" y="47"/>
                            <a:pt x="22" y="47"/>
                          </a:cubicBezTo>
                          <a:close/>
                          <a:moveTo>
                            <a:pt x="19" y="9"/>
                          </a:moveTo>
                          <a:cubicBezTo>
                            <a:pt x="19" y="6"/>
                            <a:pt x="20" y="5"/>
                            <a:pt x="22" y="5"/>
                          </a:cubicBezTo>
                          <a:cubicBezTo>
                            <a:pt x="65" y="5"/>
                            <a:pt x="65" y="5"/>
                            <a:pt x="65" y="5"/>
                          </a:cubicBezTo>
                          <a:cubicBezTo>
                            <a:pt x="67" y="5"/>
                            <a:pt x="69" y="6"/>
                            <a:pt x="69" y="9"/>
                          </a:cubicBezTo>
                          <a:cubicBezTo>
                            <a:pt x="69" y="38"/>
                            <a:pt x="69" y="38"/>
                            <a:pt x="69" y="38"/>
                          </a:cubicBezTo>
                          <a:cubicBezTo>
                            <a:pt x="69" y="40"/>
                            <a:pt x="67" y="42"/>
                            <a:pt x="65" y="42"/>
                          </a:cubicBezTo>
                          <a:cubicBezTo>
                            <a:pt x="22" y="42"/>
                            <a:pt x="22" y="42"/>
                            <a:pt x="22" y="42"/>
                          </a:cubicBezTo>
                          <a:cubicBezTo>
                            <a:pt x="20" y="42"/>
                            <a:pt x="19" y="40"/>
                            <a:pt x="19" y="38"/>
                          </a:cubicBezTo>
                          <a:cubicBezTo>
                            <a:pt x="19" y="9"/>
                            <a:pt x="19" y="9"/>
                            <a:pt x="19" y="9"/>
                          </a:cubicBezTo>
                          <a:cubicBezTo>
                            <a:pt x="19" y="9"/>
                            <a:pt x="19" y="9"/>
                            <a:pt x="19" y="9"/>
                          </a:cubicBezTo>
                          <a:close/>
                          <a:moveTo>
                            <a:pt x="3" y="72"/>
                          </a:moveTo>
                          <a:cubicBezTo>
                            <a:pt x="85" y="72"/>
                            <a:pt x="85" y="72"/>
                            <a:pt x="85" y="72"/>
                          </a:cubicBezTo>
                          <a:cubicBezTo>
                            <a:pt x="86" y="72"/>
                            <a:pt x="87" y="71"/>
                            <a:pt x="87" y="70"/>
                          </a:cubicBezTo>
                          <a:cubicBezTo>
                            <a:pt x="87" y="69"/>
                            <a:pt x="87" y="69"/>
                            <a:pt x="87" y="69"/>
                          </a:cubicBezTo>
                          <a:cubicBezTo>
                            <a:pt x="87" y="67"/>
                            <a:pt x="87" y="66"/>
                            <a:pt x="86" y="65"/>
                          </a:cubicBezTo>
                          <a:cubicBezTo>
                            <a:pt x="75" y="52"/>
                            <a:pt x="75" y="52"/>
                            <a:pt x="75" y="52"/>
                          </a:cubicBezTo>
                          <a:cubicBezTo>
                            <a:pt x="74" y="51"/>
                            <a:pt x="73" y="50"/>
                            <a:pt x="71" y="50"/>
                          </a:cubicBezTo>
                          <a:cubicBezTo>
                            <a:pt x="17" y="50"/>
                            <a:pt x="17" y="50"/>
                            <a:pt x="17" y="50"/>
                          </a:cubicBezTo>
                          <a:cubicBezTo>
                            <a:pt x="15" y="50"/>
                            <a:pt x="14" y="51"/>
                            <a:pt x="13" y="52"/>
                          </a:cubicBezTo>
                          <a:cubicBezTo>
                            <a:pt x="2" y="65"/>
                            <a:pt x="2" y="65"/>
                            <a:pt x="2" y="65"/>
                          </a:cubicBezTo>
                          <a:cubicBezTo>
                            <a:pt x="1" y="66"/>
                            <a:pt x="0" y="67"/>
                            <a:pt x="0" y="69"/>
                          </a:cubicBezTo>
                          <a:cubicBezTo>
                            <a:pt x="0" y="70"/>
                            <a:pt x="0" y="70"/>
                            <a:pt x="0" y="70"/>
                          </a:cubicBezTo>
                          <a:cubicBezTo>
                            <a:pt x="0" y="71"/>
                            <a:pt x="2" y="72"/>
                            <a:pt x="3" y="72"/>
                          </a:cubicBezTo>
                          <a:close/>
                        </a:path>
                      </a:pathLst>
                    </a:custGeom>
                    <a:grpFill/>
                    <a:ln>
                      <a:solidFill>
                        <a:schemeClr val="accent1"/>
                      </a:solidFill>
                    </a:ln>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grpSp>
              <p:grpSp>
                <p:nvGrpSpPr>
                  <p:cNvPr id="85" name="Group 84"/>
                  <p:cNvGrpSpPr/>
                  <p:nvPr/>
                </p:nvGrpSpPr>
                <p:grpSpPr>
                  <a:xfrm>
                    <a:off x="10897243" y="4626534"/>
                    <a:ext cx="450223" cy="446103"/>
                    <a:chOff x="10864049" y="2068034"/>
                    <a:chExt cx="936755" cy="928182"/>
                  </a:xfrm>
                  <a:grpFill/>
                </p:grpSpPr>
                <p:sp>
                  <p:nvSpPr>
                    <p:cNvPr id="90" name="Oval 742"/>
                    <p:cNvSpPr>
                      <a:spLocks noChangeArrowheads="1"/>
                    </p:cNvSpPr>
                    <p:nvPr/>
                  </p:nvSpPr>
                  <p:spPr bwMode="auto">
                    <a:xfrm>
                      <a:off x="11480295" y="2068034"/>
                      <a:ext cx="239439" cy="208835"/>
                    </a:xfrm>
                    <a:prstGeom prst="ellipse">
                      <a:avLst/>
                    </a:prstGeom>
                    <a:grpFill/>
                    <a:ln>
                      <a:solidFill>
                        <a:schemeClr val="accent1"/>
                      </a:solidFill>
                    </a:ln>
                    <a:extLst/>
                  </p:spPr>
                  <p:txBody>
                    <a:bodyPr vert="horz" wrap="square" lIns="91427" tIns="45713" rIns="91427" bIns="45713" numCol="1" anchor="t" anchorCtr="0" compatLnSpc="1">
                      <a:prstTxWarp prst="textNoShape">
                        <a:avLst/>
                      </a:prstTxWarp>
                    </a:bodyPr>
                    <a:lstStyle/>
                    <a:p>
                      <a:pPr defTabSz="914187"/>
                      <a:endParaRPr lang="en-US">
                        <a:solidFill>
                          <a:srgbClr val="FFFFFF"/>
                        </a:solidFill>
                      </a:endParaRPr>
                    </a:p>
                  </p:txBody>
                </p:sp>
                <p:sp>
                  <p:nvSpPr>
                    <p:cNvPr id="91" name="Freeform 741"/>
                    <p:cNvSpPr>
                      <a:spLocks/>
                    </p:cNvSpPr>
                    <p:nvPr/>
                  </p:nvSpPr>
                  <p:spPr bwMode="auto">
                    <a:xfrm>
                      <a:off x="11399226" y="2299554"/>
                      <a:ext cx="401578" cy="696662"/>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solidFill>
                        <a:schemeClr val="accent1"/>
                      </a:solidFill>
                    </a:ln>
                    <a:extLst/>
                  </p:spPr>
                  <p:txBody>
                    <a:bodyPr vert="horz" wrap="square" lIns="91427" tIns="45713" rIns="91427" bIns="45713" numCol="1" anchor="t" anchorCtr="0" compatLnSpc="1">
                      <a:prstTxWarp prst="textNoShape">
                        <a:avLst/>
                      </a:prstTxWarp>
                    </a:bodyPr>
                    <a:lstStyle/>
                    <a:p>
                      <a:pPr defTabSz="914187"/>
                      <a:endParaRPr lang="en-US">
                        <a:solidFill>
                          <a:srgbClr val="FFFFFF"/>
                        </a:solidFill>
                      </a:endParaRPr>
                    </a:p>
                  </p:txBody>
                </p:sp>
                <p:sp>
                  <p:nvSpPr>
                    <p:cNvPr id="92" name="Freeform 12"/>
                    <p:cNvSpPr>
                      <a:spLocks noEditPoints="1"/>
                    </p:cNvSpPr>
                    <p:nvPr/>
                  </p:nvSpPr>
                  <p:spPr bwMode="auto">
                    <a:xfrm>
                      <a:off x="10864049" y="2418948"/>
                      <a:ext cx="514619" cy="365434"/>
                    </a:xfrm>
                    <a:custGeom>
                      <a:avLst/>
                      <a:gdLst>
                        <a:gd name="T0" fmla="*/ 22 w 87"/>
                        <a:gd name="T1" fmla="*/ 47 h 72"/>
                        <a:gd name="T2" fmla="*/ 65 w 87"/>
                        <a:gd name="T3" fmla="*/ 47 h 72"/>
                        <a:gd name="T4" fmla="*/ 74 w 87"/>
                        <a:gd name="T5" fmla="*/ 38 h 72"/>
                        <a:gd name="T6" fmla="*/ 74 w 87"/>
                        <a:gd name="T7" fmla="*/ 9 h 72"/>
                        <a:gd name="T8" fmla="*/ 65 w 87"/>
                        <a:gd name="T9" fmla="*/ 0 h 72"/>
                        <a:gd name="T10" fmla="*/ 22 w 87"/>
                        <a:gd name="T11" fmla="*/ 0 h 72"/>
                        <a:gd name="T12" fmla="*/ 13 w 87"/>
                        <a:gd name="T13" fmla="*/ 9 h 72"/>
                        <a:gd name="T14" fmla="*/ 13 w 87"/>
                        <a:gd name="T15" fmla="*/ 38 h 72"/>
                        <a:gd name="T16" fmla="*/ 22 w 87"/>
                        <a:gd name="T17" fmla="*/ 47 h 72"/>
                        <a:gd name="T18" fmla="*/ 19 w 87"/>
                        <a:gd name="T19" fmla="*/ 9 h 72"/>
                        <a:gd name="T20" fmla="*/ 22 w 87"/>
                        <a:gd name="T21" fmla="*/ 5 h 72"/>
                        <a:gd name="T22" fmla="*/ 65 w 87"/>
                        <a:gd name="T23" fmla="*/ 5 h 72"/>
                        <a:gd name="T24" fmla="*/ 69 w 87"/>
                        <a:gd name="T25" fmla="*/ 9 h 72"/>
                        <a:gd name="T26" fmla="*/ 69 w 87"/>
                        <a:gd name="T27" fmla="*/ 38 h 72"/>
                        <a:gd name="T28" fmla="*/ 65 w 87"/>
                        <a:gd name="T29" fmla="*/ 42 h 72"/>
                        <a:gd name="T30" fmla="*/ 22 w 87"/>
                        <a:gd name="T31" fmla="*/ 42 h 72"/>
                        <a:gd name="T32" fmla="*/ 19 w 87"/>
                        <a:gd name="T33" fmla="*/ 38 h 72"/>
                        <a:gd name="T34" fmla="*/ 19 w 87"/>
                        <a:gd name="T35" fmla="*/ 9 h 72"/>
                        <a:gd name="T36" fmla="*/ 19 w 87"/>
                        <a:gd name="T37" fmla="*/ 9 h 72"/>
                        <a:gd name="T38" fmla="*/ 3 w 87"/>
                        <a:gd name="T39" fmla="*/ 72 h 72"/>
                        <a:gd name="T40" fmla="*/ 85 w 87"/>
                        <a:gd name="T41" fmla="*/ 72 h 72"/>
                        <a:gd name="T42" fmla="*/ 87 w 87"/>
                        <a:gd name="T43" fmla="*/ 70 h 72"/>
                        <a:gd name="T44" fmla="*/ 87 w 87"/>
                        <a:gd name="T45" fmla="*/ 69 h 72"/>
                        <a:gd name="T46" fmla="*/ 86 w 87"/>
                        <a:gd name="T47" fmla="*/ 65 h 72"/>
                        <a:gd name="T48" fmla="*/ 75 w 87"/>
                        <a:gd name="T49" fmla="*/ 52 h 72"/>
                        <a:gd name="T50" fmla="*/ 71 w 87"/>
                        <a:gd name="T51" fmla="*/ 50 h 72"/>
                        <a:gd name="T52" fmla="*/ 17 w 87"/>
                        <a:gd name="T53" fmla="*/ 50 h 72"/>
                        <a:gd name="T54" fmla="*/ 13 w 87"/>
                        <a:gd name="T55" fmla="*/ 52 h 72"/>
                        <a:gd name="T56" fmla="*/ 2 w 87"/>
                        <a:gd name="T57" fmla="*/ 65 h 72"/>
                        <a:gd name="T58" fmla="*/ 0 w 87"/>
                        <a:gd name="T59" fmla="*/ 69 h 72"/>
                        <a:gd name="T60" fmla="*/ 0 w 87"/>
                        <a:gd name="T61" fmla="*/ 70 h 72"/>
                        <a:gd name="T62" fmla="*/ 3 w 87"/>
                        <a:gd name="T6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 h="72">
                          <a:moveTo>
                            <a:pt x="22" y="47"/>
                          </a:moveTo>
                          <a:cubicBezTo>
                            <a:pt x="65" y="47"/>
                            <a:pt x="65" y="47"/>
                            <a:pt x="65" y="47"/>
                          </a:cubicBezTo>
                          <a:cubicBezTo>
                            <a:pt x="70" y="47"/>
                            <a:pt x="74" y="43"/>
                            <a:pt x="74" y="38"/>
                          </a:cubicBezTo>
                          <a:cubicBezTo>
                            <a:pt x="74" y="9"/>
                            <a:pt x="74" y="9"/>
                            <a:pt x="74" y="9"/>
                          </a:cubicBezTo>
                          <a:cubicBezTo>
                            <a:pt x="74" y="4"/>
                            <a:pt x="70" y="0"/>
                            <a:pt x="65" y="0"/>
                          </a:cubicBezTo>
                          <a:cubicBezTo>
                            <a:pt x="22" y="0"/>
                            <a:pt x="22" y="0"/>
                            <a:pt x="22" y="0"/>
                          </a:cubicBezTo>
                          <a:cubicBezTo>
                            <a:pt x="17" y="0"/>
                            <a:pt x="13" y="4"/>
                            <a:pt x="13" y="9"/>
                          </a:cubicBezTo>
                          <a:cubicBezTo>
                            <a:pt x="13" y="38"/>
                            <a:pt x="13" y="38"/>
                            <a:pt x="13" y="38"/>
                          </a:cubicBezTo>
                          <a:cubicBezTo>
                            <a:pt x="13" y="43"/>
                            <a:pt x="17" y="47"/>
                            <a:pt x="22" y="47"/>
                          </a:cubicBezTo>
                          <a:close/>
                          <a:moveTo>
                            <a:pt x="19" y="9"/>
                          </a:moveTo>
                          <a:cubicBezTo>
                            <a:pt x="19" y="6"/>
                            <a:pt x="20" y="5"/>
                            <a:pt x="22" y="5"/>
                          </a:cubicBezTo>
                          <a:cubicBezTo>
                            <a:pt x="65" y="5"/>
                            <a:pt x="65" y="5"/>
                            <a:pt x="65" y="5"/>
                          </a:cubicBezTo>
                          <a:cubicBezTo>
                            <a:pt x="67" y="5"/>
                            <a:pt x="69" y="6"/>
                            <a:pt x="69" y="9"/>
                          </a:cubicBezTo>
                          <a:cubicBezTo>
                            <a:pt x="69" y="38"/>
                            <a:pt x="69" y="38"/>
                            <a:pt x="69" y="38"/>
                          </a:cubicBezTo>
                          <a:cubicBezTo>
                            <a:pt x="69" y="40"/>
                            <a:pt x="67" y="42"/>
                            <a:pt x="65" y="42"/>
                          </a:cubicBezTo>
                          <a:cubicBezTo>
                            <a:pt x="22" y="42"/>
                            <a:pt x="22" y="42"/>
                            <a:pt x="22" y="42"/>
                          </a:cubicBezTo>
                          <a:cubicBezTo>
                            <a:pt x="20" y="42"/>
                            <a:pt x="19" y="40"/>
                            <a:pt x="19" y="38"/>
                          </a:cubicBezTo>
                          <a:cubicBezTo>
                            <a:pt x="19" y="9"/>
                            <a:pt x="19" y="9"/>
                            <a:pt x="19" y="9"/>
                          </a:cubicBezTo>
                          <a:cubicBezTo>
                            <a:pt x="19" y="9"/>
                            <a:pt x="19" y="9"/>
                            <a:pt x="19" y="9"/>
                          </a:cubicBezTo>
                          <a:close/>
                          <a:moveTo>
                            <a:pt x="3" y="72"/>
                          </a:moveTo>
                          <a:cubicBezTo>
                            <a:pt x="85" y="72"/>
                            <a:pt x="85" y="72"/>
                            <a:pt x="85" y="72"/>
                          </a:cubicBezTo>
                          <a:cubicBezTo>
                            <a:pt x="86" y="72"/>
                            <a:pt x="87" y="71"/>
                            <a:pt x="87" y="70"/>
                          </a:cubicBezTo>
                          <a:cubicBezTo>
                            <a:pt x="87" y="69"/>
                            <a:pt x="87" y="69"/>
                            <a:pt x="87" y="69"/>
                          </a:cubicBezTo>
                          <a:cubicBezTo>
                            <a:pt x="87" y="67"/>
                            <a:pt x="87" y="66"/>
                            <a:pt x="86" y="65"/>
                          </a:cubicBezTo>
                          <a:cubicBezTo>
                            <a:pt x="75" y="52"/>
                            <a:pt x="75" y="52"/>
                            <a:pt x="75" y="52"/>
                          </a:cubicBezTo>
                          <a:cubicBezTo>
                            <a:pt x="74" y="51"/>
                            <a:pt x="73" y="50"/>
                            <a:pt x="71" y="50"/>
                          </a:cubicBezTo>
                          <a:cubicBezTo>
                            <a:pt x="17" y="50"/>
                            <a:pt x="17" y="50"/>
                            <a:pt x="17" y="50"/>
                          </a:cubicBezTo>
                          <a:cubicBezTo>
                            <a:pt x="15" y="50"/>
                            <a:pt x="14" y="51"/>
                            <a:pt x="13" y="52"/>
                          </a:cubicBezTo>
                          <a:cubicBezTo>
                            <a:pt x="2" y="65"/>
                            <a:pt x="2" y="65"/>
                            <a:pt x="2" y="65"/>
                          </a:cubicBezTo>
                          <a:cubicBezTo>
                            <a:pt x="1" y="66"/>
                            <a:pt x="0" y="67"/>
                            <a:pt x="0" y="69"/>
                          </a:cubicBezTo>
                          <a:cubicBezTo>
                            <a:pt x="0" y="70"/>
                            <a:pt x="0" y="70"/>
                            <a:pt x="0" y="70"/>
                          </a:cubicBezTo>
                          <a:cubicBezTo>
                            <a:pt x="0" y="71"/>
                            <a:pt x="2" y="72"/>
                            <a:pt x="3" y="72"/>
                          </a:cubicBezTo>
                          <a:close/>
                        </a:path>
                      </a:pathLst>
                    </a:custGeom>
                    <a:grpFill/>
                    <a:ln>
                      <a:solidFill>
                        <a:schemeClr val="accent1"/>
                      </a:solidFill>
                    </a:ln>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grpSp>
            </p:grpSp>
            <p:sp>
              <p:nvSpPr>
                <p:cNvPr id="51" name="Rectangle 50"/>
                <p:cNvSpPr/>
                <p:nvPr/>
              </p:nvSpPr>
              <p:spPr>
                <a:xfrm flipH="1">
                  <a:off x="10025012" y="3977204"/>
                  <a:ext cx="1305877" cy="216564"/>
                </a:xfrm>
                <a:prstGeom prst="rect">
                  <a:avLst/>
                </a:prstGeom>
                <a:noFill/>
                <a:ln>
                  <a:noFill/>
                </a:ln>
              </p:spPr>
              <p:txBody>
                <a:bodyPr wrap="square">
                  <a:spAutoFit/>
                </a:bodyPr>
                <a:lstStyle/>
                <a:p>
                  <a:pPr algn="ctr" fontAlgn="base">
                    <a:lnSpc>
                      <a:spcPct val="80000"/>
                    </a:lnSpc>
                    <a:spcBef>
                      <a:spcPct val="0"/>
                    </a:spcBef>
                    <a:spcAft>
                      <a:spcPct val="0"/>
                    </a:spcAft>
                  </a:pPr>
                  <a:r>
                    <a:rPr lang="en-US" sz="1400" kern="0" dirty="0">
                      <a:gradFill>
                        <a:gsLst>
                          <a:gs pos="2917">
                            <a:schemeClr val="tx2"/>
                          </a:gs>
                          <a:gs pos="30000">
                            <a:schemeClr val="tx2"/>
                          </a:gs>
                        </a:gsLst>
                        <a:lin ang="5400000" scaled="0"/>
                      </a:gradFill>
                    </a:rPr>
                    <a:t>Internet</a:t>
                  </a:r>
                </a:p>
              </p:txBody>
            </p:sp>
            <p:cxnSp>
              <p:nvCxnSpPr>
                <p:cNvPr id="52" name="Straight Connector 51"/>
                <p:cNvCxnSpPr/>
                <p:nvPr/>
              </p:nvCxnSpPr>
              <p:spPr>
                <a:xfrm>
                  <a:off x="10280024" y="3423756"/>
                  <a:ext cx="0" cy="1417969"/>
                </a:xfrm>
                <a:prstGeom prst="line">
                  <a:avLst/>
                </a:prstGeom>
                <a:ln w="44450" cap="rnd">
                  <a:solidFill>
                    <a:schemeClr val="accent1"/>
                  </a:solidFill>
                  <a:prstDash val="sysDot"/>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1070686" y="3423756"/>
                  <a:ext cx="0" cy="1417969"/>
                </a:xfrm>
                <a:prstGeom prst="line">
                  <a:avLst/>
                </a:prstGeom>
                <a:ln w="44450" cap="rnd">
                  <a:solidFill>
                    <a:schemeClr val="accent1"/>
                  </a:solidFill>
                  <a:prstDash val="sysDot"/>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71" name="Clpoud Icon"/>
                <p:cNvSpPr>
                  <a:spLocks noChangeAspect="1"/>
                </p:cNvSpPr>
                <p:nvPr/>
              </p:nvSpPr>
              <p:spPr bwMode="black">
                <a:xfrm>
                  <a:off x="8818610" y="1360407"/>
                  <a:ext cx="3390524" cy="2025929"/>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pattFill prst="ltUpDiag">
                  <a:fgClr>
                    <a:srgbClr val="FFFFFF"/>
                  </a:fgClr>
                  <a:bgClr>
                    <a:srgbClr val="EFEFEF"/>
                  </a:bgClr>
                </a:pattFill>
                <a:ln w="25400">
                  <a:solidFill>
                    <a:schemeClr val="accent1"/>
                  </a:solidFill>
                </a:ln>
                <a:extLst/>
              </p:spPr>
              <p:txBody>
                <a:bodyPr vert="horz" wrap="square" lIns="91427" tIns="182854" rIns="457135" bIns="45713" numCol="1" anchor="t" anchorCtr="0" compatLnSpc="1">
                  <a:prstTxWarp prst="textNoShape">
                    <a:avLst/>
                  </a:prstTxWarp>
                </a:bodyPr>
                <a:lstStyle/>
                <a:p>
                  <a:pPr algn="ctr" fontAlgn="base">
                    <a:lnSpc>
                      <a:spcPct val="90000"/>
                    </a:lnSpc>
                    <a:spcBef>
                      <a:spcPct val="0"/>
                    </a:spcBef>
                    <a:spcAft>
                      <a:spcPct val="0"/>
                    </a:spcAft>
                  </a:pPr>
                  <a:endParaRPr lang="en-US" spc="-50" dirty="0">
                    <a:gradFill>
                      <a:gsLst>
                        <a:gs pos="2917">
                          <a:srgbClr val="EFEFEF"/>
                        </a:gs>
                        <a:gs pos="30000">
                          <a:srgbClr val="EFEFEF"/>
                        </a:gs>
                      </a:gsLst>
                      <a:lin ang="5400000" scaled="0"/>
                    </a:gradFill>
                    <a:latin typeface="Segoe UI Light"/>
                  </a:endParaRPr>
                </a:p>
              </p:txBody>
            </p:sp>
            <p:sp>
              <p:nvSpPr>
                <p:cNvPr id="72" name="Freeform 24"/>
                <p:cNvSpPr>
                  <a:spLocks noEditPoints="1"/>
                </p:cNvSpPr>
                <p:nvPr/>
              </p:nvSpPr>
              <p:spPr bwMode="black">
                <a:xfrm>
                  <a:off x="10082186" y="2613539"/>
                  <a:ext cx="950476" cy="776269"/>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noFill/>
                <a:ln w="9525">
                  <a:solidFill>
                    <a:schemeClr val="tx2"/>
                  </a:solidFill>
                  <a:round/>
                  <a:headEnd/>
                  <a:tailEnd/>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74" name="Freeform 24"/>
                <p:cNvSpPr>
                  <a:spLocks noEditPoints="1"/>
                </p:cNvSpPr>
                <p:nvPr/>
              </p:nvSpPr>
              <p:spPr bwMode="black">
                <a:xfrm>
                  <a:off x="9603101" y="1987556"/>
                  <a:ext cx="1042482" cy="851411"/>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noFill/>
                <a:ln w="9525">
                  <a:solidFill>
                    <a:schemeClr val="tx2"/>
                  </a:solidFill>
                  <a:round/>
                  <a:headEnd/>
                  <a:tailEnd/>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81" name="Freeform 24"/>
                <p:cNvSpPr>
                  <a:spLocks noEditPoints="1"/>
                </p:cNvSpPr>
                <p:nvPr/>
              </p:nvSpPr>
              <p:spPr bwMode="black">
                <a:xfrm>
                  <a:off x="9072559" y="2547394"/>
                  <a:ext cx="950476" cy="776269"/>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noFill/>
                <a:ln w="9525">
                  <a:solidFill>
                    <a:schemeClr val="tx2"/>
                  </a:solidFill>
                  <a:round/>
                  <a:headEnd/>
                  <a:tailEnd/>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77" name="TextBox 76"/>
                <p:cNvSpPr txBox="1"/>
                <p:nvPr/>
              </p:nvSpPr>
              <p:spPr>
                <a:xfrm>
                  <a:off x="9803545" y="2039712"/>
                  <a:ext cx="884587" cy="603285"/>
                </a:xfrm>
                <a:prstGeom prst="rect">
                  <a:avLst/>
                </a:prstGeom>
                <a:noFill/>
                <a:ln>
                  <a:noFill/>
                </a:ln>
              </p:spPr>
              <p:txBody>
                <a:bodyPr wrap="square" lIns="182854" tIns="146283" rIns="182854" bIns="146283" rtlCol="0">
                  <a:spAutoFit/>
                </a:bodyPr>
                <a:lstStyle/>
                <a:p>
                  <a:r>
                    <a:rPr lang="en-US" sz="1000" dirty="0">
                      <a:solidFill>
                        <a:schemeClr val="tx2"/>
                      </a:solidFill>
                      <a:ea typeface="Segoe UI" panose="020B0502040204020203" pitchFamily="34" charset="0"/>
                      <a:cs typeface="Segoe UI" panose="020B0502040204020203" pitchFamily="34" charset="0"/>
                    </a:rPr>
                    <a:t>Active Directory</a:t>
                  </a:r>
                </a:p>
              </p:txBody>
            </p:sp>
            <p:sp>
              <p:nvSpPr>
                <p:cNvPr id="79" name="TextBox 78"/>
                <p:cNvSpPr txBox="1"/>
                <p:nvPr/>
              </p:nvSpPr>
              <p:spPr>
                <a:xfrm>
                  <a:off x="9110914" y="2650948"/>
                  <a:ext cx="1033384" cy="452440"/>
                </a:xfrm>
                <a:prstGeom prst="rect">
                  <a:avLst/>
                </a:prstGeom>
                <a:noFill/>
                <a:ln>
                  <a:noFill/>
                </a:ln>
              </p:spPr>
              <p:txBody>
                <a:bodyPr wrap="square" lIns="182854" tIns="146283" rIns="182854" bIns="146283" rtlCol="0">
                  <a:spAutoFit/>
                </a:bodyPr>
                <a:lstStyle/>
                <a:p>
                  <a:r>
                    <a:rPr lang="en-US" sz="1000" dirty="0">
                      <a:solidFill>
                        <a:schemeClr val="tx2"/>
                      </a:solidFill>
                      <a:ea typeface="Segoe UI" panose="020B0502040204020203" pitchFamily="34" charset="0"/>
                      <a:cs typeface="Segoe UI" panose="020B0502040204020203" pitchFamily="34" charset="0"/>
                    </a:rPr>
                    <a:t>SharePoint</a:t>
                  </a:r>
                </a:p>
              </p:txBody>
            </p:sp>
            <p:sp>
              <p:nvSpPr>
                <p:cNvPr id="80" name="TextBox 79"/>
                <p:cNvSpPr txBox="1"/>
                <p:nvPr/>
              </p:nvSpPr>
              <p:spPr>
                <a:xfrm>
                  <a:off x="10291098" y="2665338"/>
                  <a:ext cx="743641" cy="609414"/>
                </a:xfrm>
                <a:prstGeom prst="rect">
                  <a:avLst/>
                </a:prstGeom>
                <a:noFill/>
                <a:ln>
                  <a:noFill/>
                </a:ln>
              </p:spPr>
              <p:txBody>
                <a:bodyPr wrap="square" lIns="182854" tIns="146283" rIns="182854" bIns="146283" rtlCol="0">
                  <a:spAutoFit/>
                </a:bodyPr>
                <a:lstStyle/>
                <a:p>
                  <a:r>
                    <a:rPr lang="en-US" sz="1000" dirty="0">
                      <a:solidFill>
                        <a:schemeClr val="tx2"/>
                      </a:solidFill>
                      <a:ea typeface="Segoe UI" panose="020B0502040204020203" pitchFamily="34" charset="0"/>
                      <a:cs typeface="Segoe UI" panose="020B0502040204020203" pitchFamily="34" charset="0"/>
                    </a:rPr>
                    <a:t>SQL </a:t>
                  </a:r>
                  <a:br>
                    <a:rPr lang="en-US" sz="1000" dirty="0">
                      <a:solidFill>
                        <a:schemeClr val="tx2"/>
                      </a:solidFill>
                      <a:ea typeface="Segoe UI" panose="020B0502040204020203" pitchFamily="34" charset="0"/>
                      <a:cs typeface="Segoe UI" panose="020B0502040204020203" pitchFamily="34" charset="0"/>
                    </a:rPr>
                  </a:br>
                  <a:r>
                    <a:rPr lang="en-US" sz="1000" dirty="0">
                      <a:solidFill>
                        <a:schemeClr val="tx2"/>
                      </a:solidFill>
                      <a:ea typeface="Segoe UI" panose="020B0502040204020203" pitchFamily="34" charset="0"/>
                      <a:cs typeface="Segoe UI" panose="020B0502040204020203" pitchFamily="34" charset="0"/>
                    </a:rPr>
                    <a:t>Server</a:t>
                  </a:r>
                </a:p>
              </p:txBody>
            </p:sp>
          </p:grpSp>
          <p:sp>
            <p:nvSpPr>
              <p:cNvPr id="101" name="TextBox 100"/>
              <p:cNvSpPr txBox="1"/>
              <p:nvPr/>
            </p:nvSpPr>
            <p:spPr>
              <a:xfrm>
                <a:off x="9784293" y="1423361"/>
                <a:ext cx="1189912" cy="559004"/>
              </a:xfrm>
              <a:prstGeom prst="rect">
                <a:avLst/>
              </a:prstGeom>
              <a:noFill/>
            </p:spPr>
            <p:txBody>
              <a:bodyPr wrap="square" lIns="182854" tIns="146283" rIns="182854" bIns="146283" rtlCol="0">
                <a:spAutoFit/>
              </a:bodyPr>
              <a:lstStyle/>
              <a:p>
                <a:pPr>
                  <a:lnSpc>
                    <a:spcPct val="90000"/>
                  </a:lnSpc>
                </a:pPr>
                <a:r>
                  <a:rPr lang="en-US" sz="1400" kern="0" dirty="0" smtClean="0">
                    <a:gradFill>
                      <a:gsLst>
                        <a:gs pos="2917">
                          <a:schemeClr val="tx2"/>
                        </a:gs>
                        <a:gs pos="30000">
                          <a:schemeClr val="tx2"/>
                        </a:gs>
                      </a:gsLst>
                      <a:lin ang="5400000" scaled="0"/>
                    </a:gradFill>
                  </a:rPr>
                  <a:t>Microsoft Azure</a:t>
                </a:r>
                <a:endParaRPr lang="en-US" sz="1400" kern="0" dirty="0">
                  <a:gradFill>
                    <a:gsLst>
                      <a:gs pos="2917">
                        <a:schemeClr val="tx2"/>
                      </a:gs>
                      <a:gs pos="30000">
                        <a:schemeClr val="tx2"/>
                      </a:gs>
                    </a:gsLst>
                    <a:lin ang="5400000" scaled="0"/>
                  </a:gradFill>
                </a:endParaRPr>
              </a:p>
            </p:txBody>
          </p:sp>
        </p:grpSp>
        <p:sp>
          <p:nvSpPr>
            <p:cNvPr id="111" name="Freeform 24"/>
            <p:cNvSpPr>
              <a:spLocks noEditPoints="1"/>
            </p:cNvSpPr>
            <p:nvPr/>
          </p:nvSpPr>
          <p:spPr bwMode="black">
            <a:xfrm>
              <a:off x="10749278" y="1791636"/>
              <a:ext cx="1073782" cy="807725"/>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noFill/>
            <a:ln w="9525">
              <a:solidFill>
                <a:schemeClr val="tx2"/>
              </a:solidFill>
              <a:round/>
              <a:headEnd/>
              <a:tailEnd/>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113" name="Freeform 24"/>
            <p:cNvSpPr>
              <a:spLocks noEditPoints="1"/>
            </p:cNvSpPr>
            <p:nvPr/>
          </p:nvSpPr>
          <p:spPr bwMode="black">
            <a:xfrm>
              <a:off x="11136818" y="2440515"/>
              <a:ext cx="1082421" cy="75975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noFill/>
            <a:ln w="9525">
              <a:solidFill>
                <a:schemeClr val="tx2"/>
              </a:solidFill>
              <a:round/>
              <a:headEnd/>
              <a:tailEnd/>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115" name="Freeform 6"/>
            <p:cNvSpPr>
              <a:spLocks noEditPoints="1"/>
            </p:cNvSpPr>
            <p:nvPr/>
          </p:nvSpPr>
          <p:spPr bwMode="auto">
            <a:xfrm>
              <a:off x="11095198" y="1809109"/>
              <a:ext cx="470573" cy="441180"/>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pic>
          <p:nvPicPr>
            <p:cNvPr id="116" name="Picture 11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434751" y="2405590"/>
              <a:ext cx="536837" cy="562185"/>
            </a:xfrm>
            <a:prstGeom prst="rect">
              <a:avLst/>
            </a:prstGeom>
          </p:spPr>
        </p:pic>
      </p:grpSp>
      <p:pic>
        <p:nvPicPr>
          <p:cNvPr id="47" name="Picture 46" descr="sysfore logo copy.png"/>
          <p:cNvPicPr>
            <a:picLocks noChangeAspect="1"/>
          </p:cNvPicPr>
          <p:nvPr/>
        </p:nvPicPr>
        <p:blipFill>
          <a:blip r:embed="rId6"/>
          <a:stretch>
            <a:fillRect/>
          </a:stretch>
        </p:blipFill>
        <p:spPr>
          <a:xfrm>
            <a:off x="11389283" y="5943396"/>
            <a:ext cx="713436" cy="713436"/>
          </a:xfrm>
          <a:prstGeom prst="rect">
            <a:avLst/>
          </a:prstGeom>
        </p:spPr>
      </p:pic>
    </p:spTree>
    <p:extLst>
      <p:ext uri="{BB962C8B-B14F-4D97-AF65-F5344CB8AC3E}">
        <p14:creationId xmlns:p14="http://schemas.microsoft.com/office/powerpoint/2010/main" val="119795602"/>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247297" y="1515332"/>
            <a:ext cx="7143935" cy="752367"/>
          </a:xfrm>
          <a:prstGeom prst="rect">
            <a:avLst/>
          </a:prstGeom>
          <a:noFill/>
        </p:spPr>
        <p:txBody>
          <a:bodyPr wrap="square" lIns="182854" tIns="146283" rIns="182854" bIns="146283" rtlCol="0">
            <a:noAutofit/>
          </a:bodyPr>
          <a:lstStyle/>
          <a:p>
            <a:pPr>
              <a:spcBef>
                <a:spcPct val="20000"/>
              </a:spcBef>
              <a:spcAft>
                <a:spcPts val="1199"/>
              </a:spcAft>
              <a:buSzPct val="80000"/>
            </a:pPr>
            <a:r>
              <a:rPr lang="en-US" sz="3200" spc="-50" dirty="0" smtClean="0">
                <a:gradFill>
                  <a:gsLst>
                    <a:gs pos="2917">
                      <a:schemeClr val="tx2"/>
                    </a:gs>
                    <a:gs pos="30000">
                      <a:schemeClr val="tx2"/>
                    </a:gs>
                  </a:gsLst>
                  <a:lin ang="5400000" scaled="0"/>
                </a:gradFill>
                <a:latin typeface="+mj-lt"/>
              </a:rPr>
              <a:t>Microsoft </a:t>
            </a:r>
            <a:r>
              <a:rPr lang="en-US" sz="3200" spc="-50" dirty="0">
                <a:gradFill>
                  <a:gsLst>
                    <a:gs pos="2917">
                      <a:schemeClr val="tx2"/>
                    </a:gs>
                    <a:gs pos="30000">
                      <a:schemeClr val="tx2"/>
                    </a:gs>
                  </a:gsLst>
                  <a:lin ang="5400000" scaled="0"/>
                </a:gradFill>
                <a:latin typeface="+mj-lt"/>
              </a:rPr>
              <a:t>Azure Infrastructure </a:t>
            </a:r>
            <a:r>
              <a:rPr lang="en-US" sz="3200" spc="-50" dirty="0" smtClean="0">
                <a:gradFill>
                  <a:gsLst>
                    <a:gs pos="2917">
                      <a:schemeClr val="tx2"/>
                    </a:gs>
                    <a:gs pos="30000">
                      <a:schemeClr val="tx2"/>
                    </a:gs>
                  </a:gsLst>
                  <a:lin ang="5400000" scaled="0"/>
                </a:gradFill>
                <a:latin typeface="+mj-lt"/>
              </a:rPr>
              <a:t>Services</a:t>
            </a:r>
            <a:endParaRPr lang="en-US" sz="3200" spc="-50" dirty="0">
              <a:gradFill>
                <a:gsLst>
                  <a:gs pos="2917">
                    <a:schemeClr val="tx2"/>
                  </a:gs>
                  <a:gs pos="30000">
                    <a:schemeClr val="tx2"/>
                  </a:gs>
                </a:gsLst>
                <a:lin ang="5400000" scaled="0"/>
              </a:gradFill>
              <a:latin typeface="+mj-lt"/>
            </a:endParaRPr>
          </a:p>
        </p:txBody>
      </p:sp>
      <p:sp>
        <p:nvSpPr>
          <p:cNvPr id="3" name="Freeform 128"/>
          <p:cNvSpPr>
            <a:spLocks noChangeAspect="1"/>
          </p:cNvSpPr>
          <p:nvPr/>
        </p:nvSpPr>
        <p:spPr bwMode="black">
          <a:xfrm>
            <a:off x="5079412" y="1891324"/>
            <a:ext cx="6570762" cy="361827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tx2"/>
          </a:solidFill>
          <a:extLst/>
        </p:spPr>
        <p:txBody>
          <a:bodyPr vert="horz" wrap="square" lIns="91440" tIns="45720" rIns="91440" bIns="45720" numCol="1" anchor="t" anchorCtr="0" compatLnSpc="1">
            <a:prstTxWarp prst="textNoShape">
              <a:avLst/>
            </a:prstTxWarp>
          </a:bodyPr>
          <a:lstStyle/>
          <a:p>
            <a:endParaRPr lang="en-US"/>
          </a:p>
        </p:txBody>
      </p:sp>
      <p:grpSp>
        <p:nvGrpSpPr>
          <p:cNvPr id="39" name="Group 38"/>
          <p:cNvGrpSpPr/>
          <p:nvPr/>
        </p:nvGrpSpPr>
        <p:grpSpPr>
          <a:xfrm>
            <a:off x="6745490" y="2920528"/>
            <a:ext cx="4725267" cy="2310702"/>
            <a:chOff x="6745490" y="2920528"/>
            <a:chExt cx="4725267" cy="2310702"/>
          </a:xfrm>
        </p:grpSpPr>
        <p:sp>
          <p:nvSpPr>
            <p:cNvPr id="28" name="Freeform 27"/>
            <p:cNvSpPr/>
            <p:nvPr/>
          </p:nvSpPr>
          <p:spPr bwMode="auto">
            <a:xfrm>
              <a:off x="6745490" y="2920528"/>
              <a:ext cx="4725267" cy="2310702"/>
            </a:xfrm>
            <a:custGeom>
              <a:avLst/>
              <a:gdLst>
                <a:gd name="connsiteX0" fmla="*/ 224346 w 4725267"/>
                <a:gd name="connsiteY0" fmla="*/ 0 h 2310702"/>
                <a:gd name="connsiteX1" fmla="*/ 2168811 w 4725267"/>
                <a:gd name="connsiteY1" fmla="*/ 0 h 2310702"/>
                <a:gd name="connsiteX2" fmla="*/ 3487460 w 4725267"/>
                <a:gd name="connsiteY2" fmla="*/ 0 h 2310702"/>
                <a:gd name="connsiteX3" fmla="*/ 3569916 w 4725267"/>
                <a:gd name="connsiteY3" fmla="*/ 0 h 2310702"/>
                <a:gd name="connsiteX4" fmla="*/ 4725267 w 4725267"/>
                <a:gd name="connsiteY4" fmla="*/ 1155351 h 2310702"/>
                <a:gd name="connsiteX5" fmla="*/ 4725266 w 4725267"/>
                <a:gd name="connsiteY5" fmla="*/ 1155351 h 2310702"/>
                <a:gd name="connsiteX6" fmla="*/ 3569915 w 4725267"/>
                <a:gd name="connsiteY6" fmla="*/ 2310702 h 2310702"/>
                <a:gd name="connsiteX7" fmla="*/ 2168811 w 4725267"/>
                <a:gd name="connsiteY7" fmla="*/ 2310701 h 2310702"/>
                <a:gd name="connsiteX8" fmla="*/ 224346 w 4725267"/>
                <a:gd name="connsiteY8" fmla="*/ 2310701 h 2310702"/>
                <a:gd name="connsiteX9" fmla="*/ 0 w 4725267"/>
                <a:gd name="connsiteY9" fmla="*/ 2086355 h 2310702"/>
                <a:gd name="connsiteX10" fmla="*/ 0 w 4725267"/>
                <a:gd name="connsiteY10" fmla="*/ 224346 h 2310702"/>
                <a:gd name="connsiteX11" fmla="*/ 224346 w 4725267"/>
                <a:gd name="connsiteY11" fmla="*/ 0 h 231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25267" h="2310702">
                  <a:moveTo>
                    <a:pt x="224346" y="0"/>
                  </a:moveTo>
                  <a:lnTo>
                    <a:pt x="2168811" y="0"/>
                  </a:lnTo>
                  <a:lnTo>
                    <a:pt x="3487460" y="0"/>
                  </a:lnTo>
                  <a:lnTo>
                    <a:pt x="3569916" y="0"/>
                  </a:lnTo>
                  <a:cubicBezTo>
                    <a:pt x="4207999" y="0"/>
                    <a:pt x="4725267" y="517268"/>
                    <a:pt x="4725267" y="1155351"/>
                  </a:cubicBezTo>
                  <a:lnTo>
                    <a:pt x="4725266" y="1155351"/>
                  </a:lnTo>
                  <a:cubicBezTo>
                    <a:pt x="4725266" y="1793434"/>
                    <a:pt x="4207998" y="2310702"/>
                    <a:pt x="3569915" y="2310702"/>
                  </a:cubicBezTo>
                  <a:lnTo>
                    <a:pt x="2168811" y="2310701"/>
                  </a:lnTo>
                  <a:lnTo>
                    <a:pt x="224346" y="2310701"/>
                  </a:lnTo>
                  <a:cubicBezTo>
                    <a:pt x="100443" y="2310701"/>
                    <a:pt x="0" y="2210258"/>
                    <a:pt x="0" y="2086355"/>
                  </a:cubicBezTo>
                  <a:lnTo>
                    <a:pt x="0" y="224346"/>
                  </a:lnTo>
                  <a:cubicBezTo>
                    <a:pt x="0" y="100443"/>
                    <a:pt x="100443" y="0"/>
                    <a:pt x="224346" y="0"/>
                  </a:cubicBezTo>
                  <a:close/>
                </a:path>
              </a:pathLst>
            </a:custGeom>
            <a:pattFill prst="ltUpDiag">
              <a:fgClr>
                <a:srgbClr val="CDCDCD"/>
              </a:fgClr>
              <a:bgClr>
                <a:srgbClr val="FFFFFF"/>
              </a:bgClr>
            </a:patt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endParaRPr lang="en-US" sz="2400" spc="-50" dirty="0">
                <a:gradFill>
                  <a:gsLst>
                    <a:gs pos="36283">
                      <a:schemeClr val="tx1"/>
                    </a:gs>
                    <a:gs pos="28000">
                      <a:schemeClr val="tx1"/>
                    </a:gs>
                  </a:gsLst>
                  <a:lin ang="5400000" scaled="0"/>
                </a:gradFill>
              </a:endParaRPr>
            </a:p>
          </p:txBody>
        </p:sp>
        <p:sp>
          <p:nvSpPr>
            <p:cNvPr id="33" name="TextBox 32"/>
            <p:cNvSpPr txBox="1"/>
            <p:nvPr/>
          </p:nvSpPr>
          <p:spPr>
            <a:xfrm>
              <a:off x="7667191" y="4962581"/>
              <a:ext cx="1870760" cy="221599"/>
            </a:xfrm>
            <a:prstGeom prst="rect">
              <a:avLst/>
            </a:prstGeom>
            <a:noFill/>
          </p:spPr>
          <p:txBody>
            <a:bodyPr wrap="square" lIns="0" tIns="0" rIns="0" bIns="0" rtlCol="0">
              <a:spAutoFit/>
            </a:bodyPr>
            <a:lstStyle/>
            <a:p>
              <a:pPr algn="ctr">
                <a:lnSpc>
                  <a:spcPct val="90000"/>
                </a:lnSpc>
              </a:pPr>
              <a:r>
                <a:rPr lang="en-US" sz="1600" spc="-50" dirty="0" smtClean="0">
                  <a:gradFill>
                    <a:gsLst>
                      <a:gs pos="2917">
                        <a:schemeClr val="tx1"/>
                      </a:gs>
                      <a:gs pos="30000">
                        <a:schemeClr val="tx1"/>
                      </a:gs>
                    </a:gsLst>
                    <a:lin ang="5400000" scaled="0"/>
                  </a:gradFill>
                </a:rPr>
                <a:t>Virtual Network</a:t>
              </a:r>
            </a:p>
          </p:txBody>
        </p:sp>
      </p:grpSp>
      <p:grpSp>
        <p:nvGrpSpPr>
          <p:cNvPr id="38" name="Group 37"/>
          <p:cNvGrpSpPr/>
          <p:nvPr/>
        </p:nvGrpSpPr>
        <p:grpSpPr>
          <a:xfrm>
            <a:off x="6881039" y="3060919"/>
            <a:ext cx="3440002" cy="1854647"/>
            <a:chOff x="6881039" y="3060919"/>
            <a:chExt cx="3440002" cy="1854647"/>
          </a:xfrm>
        </p:grpSpPr>
        <p:sp>
          <p:nvSpPr>
            <p:cNvPr id="6" name="Rounded Rectangle 5"/>
            <p:cNvSpPr/>
            <p:nvPr/>
          </p:nvSpPr>
          <p:spPr bwMode="auto">
            <a:xfrm>
              <a:off x="6881039" y="3236192"/>
              <a:ext cx="1095270" cy="1679374"/>
            </a:xfrm>
            <a:prstGeom prst="roundRect">
              <a:avLst>
                <a:gd name="adj" fmla="val 11101"/>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chemeClr val="bg1"/>
                    </a:gs>
                    <a:gs pos="10417">
                      <a:schemeClr val="bg1"/>
                    </a:gs>
                  </a:gsLst>
                  <a:lin ang="5400000" scaled="0"/>
                </a:gradFill>
              </a:endParaRPr>
            </a:p>
          </p:txBody>
        </p:sp>
        <p:sp>
          <p:nvSpPr>
            <p:cNvPr id="20" name="Rounded Rectangle 19"/>
            <p:cNvSpPr/>
            <p:nvPr/>
          </p:nvSpPr>
          <p:spPr bwMode="auto">
            <a:xfrm>
              <a:off x="9225771" y="3236192"/>
              <a:ext cx="1095270" cy="1679374"/>
            </a:xfrm>
            <a:prstGeom prst="roundRect">
              <a:avLst>
                <a:gd name="adj" fmla="val 11101"/>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chemeClr val="bg1"/>
                    </a:gs>
                    <a:gs pos="10417">
                      <a:schemeClr val="bg1"/>
                    </a:gs>
                  </a:gsLst>
                  <a:lin ang="5400000" scaled="0"/>
                </a:gradFill>
              </a:endParaRPr>
            </a:p>
          </p:txBody>
        </p:sp>
        <p:sp>
          <p:nvSpPr>
            <p:cNvPr id="19" name="Rounded Rectangle 18"/>
            <p:cNvSpPr/>
            <p:nvPr/>
          </p:nvSpPr>
          <p:spPr bwMode="auto">
            <a:xfrm>
              <a:off x="8053405" y="3236192"/>
              <a:ext cx="1095270" cy="1679374"/>
            </a:xfrm>
            <a:prstGeom prst="roundRect">
              <a:avLst>
                <a:gd name="adj" fmla="val 11101"/>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chemeClr val="bg1"/>
                    </a:gs>
                    <a:gs pos="10417">
                      <a:schemeClr val="bg1"/>
                    </a:gs>
                  </a:gsLst>
                  <a:lin ang="5400000" scaled="0"/>
                </a:gradFill>
              </a:endParaRPr>
            </a:p>
          </p:txBody>
        </p:sp>
        <p:sp>
          <p:nvSpPr>
            <p:cNvPr id="29" name="TextBox 28"/>
            <p:cNvSpPr txBox="1"/>
            <p:nvPr/>
          </p:nvSpPr>
          <p:spPr>
            <a:xfrm>
              <a:off x="6992151" y="3060919"/>
              <a:ext cx="873046" cy="166199"/>
            </a:xfrm>
            <a:prstGeom prst="rect">
              <a:avLst/>
            </a:prstGeom>
            <a:noFill/>
          </p:spPr>
          <p:txBody>
            <a:bodyPr wrap="square" lIns="0" tIns="0" rIns="0" bIns="0" rtlCol="0">
              <a:spAutoFit/>
            </a:bodyPr>
            <a:lstStyle/>
            <a:p>
              <a:pPr algn="ctr">
                <a:lnSpc>
                  <a:spcPct val="90000"/>
                </a:lnSpc>
              </a:pPr>
              <a:r>
                <a:rPr lang="en-US" sz="1200" spc="-50" dirty="0" smtClean="0">
                  <a:gradFill>
                    <a:gsLst>
                      <a:gs pos="2917">
                        <a:schemeClr val="tx1"/>
                      </a:gs>
                      <a:gs pos="30000">
                        <a:schemeClr val="tx1"/>
                      </a:gs>
                    </a:gsLst>
                    <a:lin ang="5400000" scaled="0"/>
                  </a:gradFill>
                </a:rPr>
                <a:t>&lt;subnet 1&gt;</a:t>
              </a:r>
            </a:p>
          </p:txBody>
        </p:sp>
        <p:sp>
          <p:nvSpPr>
            <p:cNvPr id="30" name="TextBox 29"/>
            <p:cNvSpPr txBox="1"/>
            <p:nvPr/>
          </p:nvSpPr>
          <p:spPr>
            <a:xfrm>
              <a:off x="8164517" y="3060919"/>
              <a:ext cx="873046" cy="166199"/>
            </a:xfrm>
            <a:prstGeom prst="rect">
              <a:avLst/>
            </a:prstGeom>
            <a:noFill/>
          </p:spPr>
          <p:txBody>
            <a:bodyPr wrap="square" lIns="0" tIns="0" rIns="0" bIns="0" rtlCol="0">
              <a:spAutoFit/>
            </a:bodyPr>
            <a:lstStyle/>
            <a:p>
              <a:pPr algn="ctr">
                <a:lnSpc>
                  <a:spcPct val="90000"/>
                </a:lnSpc>
              </a:pPr>
              <a:r>
                <a:rPr lang="en-US" sz="1200" spc="-50" dirty="0" smtClean="0">
                  <a:gradFill>
                    <a:gsLst>
                      <a:gs pos="2917">
                        <a:schemeClr val="tx1"/>
                      </a:gs>
                      <a:gs pos="30000">
                        <a:schemeClr val="tx1"/>
                      </a:gs>
                    </a:gsLst>
                    <a:lin ang="5400000" scaled="0"/>
                  </a:gradFill>
                </a:rPr>
                <a:t>&lt;subnet 2&gt;</a:t>
              </a:r>
            </a:p>
          </p:txBody>
        </p:sp>
        <p:sp>
          <p:nvSpPr>
            <p:cNvPr id="31" name="TextBox 30"/>
            <p:cNvSpPr txBox="1"/>
            <p:nvPr/>
          </p:nvSpPr>
          <p:spPr>
            <a:xfrm>
              <a:off x="9336883" y="3060919"/>
              <a:ext cx="873046" cy="166199"/>
            </a:xfrm>
            <a:prstGeom prst="rect">
              <a:avLst/>
            </a:prstGeom>
            <a:noFill/>
          </p:spPr>
          <p:txBody>
            <a:bodyPr wrap="square" lIns="0" tIns="0" rIns="0" bIns="0" rtlCol="0">
              <a:spAutoFit/>
            </a:bodyPr>
            <a:lstStyle/>
            <a:p>
              <a:pPr algn="ctr">
                <a:lnSpc>
                  <a:spcPct val="90000"/>
                </a:lnSpc>
              </a:pPr>
              <a:r>
                <a:rPr lang="en-US" sz="1200" spc="-50" dirty="0" smtClean="0">
                  <a:gradFill>
                    <a:gsLst>
                      <a:gs pos="2917">
                        <a:schemeClr val="tx1"/>
                      </a:gs>
                      <a:gs pos="30000">
                        <a:schemeClr val="tx1"/>
                      </a:gs>
                    </a:gsLst>
                    <a:lin ang="5400000" scaled="0"/>
                  </a:gradFill>
                </a:rPr>
                <a:t>&lt;subnet 3&gt;</a:t>
              </a:r>
            </a:p>
          </p:txBody>
        </p:sp>
      </p:grpSp>
      <p:sp>
        <p:nvSpPr>
          <p:cNvPr id="2" name="Title 1"/>
          <p:cNvSpPr>
            <a:spLocks noGrp="1"/>
          </p:cNvSpPr>
          <p:nvPr>
            <p:ph type="title"/>
          </p:nvPr>
        </p:nvSpPr>
        <p:spPr>
          <a:xfrm>
            <a:off x="274638" y="292082"/>
            <a:ext cx="11375536" cy="946413"/>
          </a:xfrm>
        </p:spPr>
        <p:txBody>
          <a:bodyPr/>
          <a:lstStyle/>
          <a:p>
            <a:r>
              <a:rPr lang="en-US" dirty="0" smtClean="0"/>
              <a:t>Extend your </a:t>
            </a:r>
            <a:r>
              <a:rPr lang="en-US" dirty="0"/>
              <a:t>i</a:t>
            </a:r>
            <a:r>
              <a:rPr lang="en-US" dirty="0" smtClean="0"/>
              <a:t>nfrastructure</a:t>
            </a:r>
            <a:endParaRPr lang="en-US" dirty="0"/>
          </a:p>
        </p:txBody>
      </p:sp>
      <p:grpSp>
        <p:nvGrpSpPr>
          <p:cNvPr id="23" name="Group 22"/>
          <p:cNvGrpSpPr/>
          <p:nvPr/>
        </p:nvGrpSpPr>
        <p:grpSpPr>
          <a:xfrm>
            <a:off x="6957782" y="3350779"/>
            <a:ext cx="941784" cy="1450200"/>
            <a:chOff x="4910287" y="3352799"/>
            <a:chExt cx="941784" cy="1450200"/>
          </a:xfrm>
        </p:grpSpPr>
        <p:sp>
          <p:nvSpPr>
            <p:cNvPr id="5" name="Freeform 5"/>
            <p:cNvSpPr>
              <a:spLocks noEditPoints="1"/>
            </p:cNvSpPr>
            <p:nvPr/>
          </p:nvSpPr>
          <p:spPr bwMode="auto">
            <a:xfrm>
              <a:off x="4910287" y="4401555"/>
              <a:ext cx="941784" cy="401444"/>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noEditPoints="1"/>
            </p:cNvSpPr>
            <p:nvPr/>
          </p:nvSpPr>
          <p:spPr bwMode="auto">
            <a:xfrm>
              <a:off x="4910287" y="3877177"/>
              <a:ext cx="941784" cy="401444"/>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5"/>
            <p:cNvSpPr>
              <a:spLocks noEditPoints="1"/>
            </p:cNvSpPr>
            <p:nvPr/>
          </p:nvSpPr>
          <p:spPr bwMode="auto">
            <a:xfrm>
              <a:off x="4910287" y="3352799"/>
              <a:ext cx="941784" cy="401444"/>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 name="Group 20"/>
          <p:cNvGrpSpPr/>
          <p:nvPr/>
        </p:nvGrpSpPr>
        <p:grpSpPr>
          <a:xfrm>
            <a:off x="9302514" y="3350779"/>
            <a:ext cx="941784" cy="1450200"/>
            <a:chOff x="7255725" y="3352799"/>
            <a:chExt cx="941784" cy="1450200"/>
          </a:xfrm>
        </p:grpSpPr>
        <p:sp>
          <p:nvSpPr>
            <p:cNvPr id="15" name="Freeform 5"/>
            <p:cNvSpPr>
              <a:spLocks noEditPoints="1"/>
            </p:cNvSpPr>
            <p:nvPr/>
          </p:nvSpPr>
          <p:spPr bwMode="auto">
            <a:xfrm>
              <a:off x="7255725" y="4401555"/>
              <a:ext cx="941784" cy="401444"/>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5"/>
            <p:cNvSpPr>
              <a:spLocks noEditPoints="1"/>
            </p:cNvSpPr>
            <p:nvPr/>
          </p:nvSpPr>
          <p:spPr bwMode="auto">
            <a:xfrm>
              <a:off x="7255725" y="3877177"/>
              <a:ext cx="941784" cy="401444"/>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5"/>
            <p:cNvSpPr>
              <a:spLocks noEditPoints="1"/>
            </p:cNvSpPr>
            <p:nvPr/>
          </p:nvSpPr>
          <p:spPr bwMode="auto">
            <a:xfrm>
              <a:off x="7255725" y="3352799"/>
              <a:ext cx="941784" cy="401444"/>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21"/>
          <p:cNvGrpSpPr/>
          <p:nvPr/>
        </p:nvGrpSpPr>
        <p:grpSpPr>
          <a:xfrm>
            <a:off x="8130148" y="3350779"/>
            <a:ext cx="941784" cy="1450200"/>
            <a:chOff x="6083006" y="3352799"/>
            <a:chExt cx="941784" cy="1450200"/>
          </a:xfrm>
        </p:grpSpPr>
        <p:sp>
          <p:nvSpPr>
            <p:cNvPr id="12" name="Freeform 5"/>
            <p:cNvSpPr>
              <a:spLocks noEditPoints="1"/>
            </p:cNvSpPr>
            <p:nvPr/>
          </p:nvSpPr>
          <p:spPr bwMode="auto">
            <a:xfrm>
              <a:off x="6083006" y="4401555"/>
              <a:ext cx="941784" cy="401444"/>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5"/>
            <p:cNvSpPr>
              <a:spLocks noEditPoints="1"/>
            </p:cNvSpPr>
            <p:nvPr/>
          </p:nvSpPr>
          <p:spPr bwMode="auto">
            <a:xfrm>
              <a:off x="6083006" y="3877177"/>
              <a:ext cx="941784" cy="401444"/>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5"/>
            <p:cNvSpPr>
              <a:spLocks noEditPoints="1"/>
            </p:cNvSpPr>
            <p:nvPr/>
          </p:nvSpPr>
          <p:spPr bwMode="auto">
            <a:xfrm>
              <a:off x="6083006" y="3352799"/>
              <a:ext cx="941784" cy="401444"/>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39"/>
          <p:cNvGrpSpPr/>
          <p:nvPr/>
        </p:nvGrpSpPr>
        <p:grpSpPr>
          <a:xfrm>
            <a:off x="10395800" y="3662616"/>
            <a:ext cx="941784" cy="613985"/>
            <a:chOff x="10395800" y="3662616"/>
            <a:chExt cx="941784" cy="613985"/>
          </a:xfrm>
        </p:grpSpPr>
        <p:sp>
          <p:nvSpPr>
            <p:cNvPr id="32" name="TextBox 31"/>
            <p:cNvSpPr txBox="1"/>
            <p:nvPr/>
          </p:nvSpPr>
          <p:spPr>
            <a:xfrm>
              <a:off x="10434892" y="3662616"/>
              <a:ext cx="867568" cy="166199"/>
            </a:xfrm>
            <a:prstGeom prst="rect">
              <a:avLst/>
            </a:prstGeom>
            <a:noFill/>
          </p:spPr>
          <p:txBody>
            <a:bodyPr wrap="square" lIns="0" tIns="0" rIns="0" bIns="0" rtlCol="0">
              <a:spAutoFit/>
            </a:bodyPr>
            <a:lstStyle/>
            <a:p>
              <a:pPr algn="ctr">
                <a:lnSpc>
                  <a:spcPct val="90000"/>
                </a:lnSpc>
              </a:pPr>
              <a:r>
                <a:rPr lang="en-US" sz="1200" spc="-50" dirty="0" smtClean="0">
                  <a:gradFill>
                    <a:gsLst>
                      <a:gs pos="2917">
                        <a:schemeClr val="tx1"/>
                      </a:gs>
                      <a:gs pos="30000">
                        <a:schemeClr val="tx1"/>
                      </a:gs>
                    </a:gsLst>
                    <a:lin ang="5400000" scaled="0"/>
                  </a:gradFill>
                </a:rPr>
                <a:t>DNS Server</a:t>
              </a:r>
            </a:p>
          </p:txBody>
        </p:sp>
        <p:sp>
          <p:nvSpPr>
            <p:cNvPr id="34" name="Rounded Rectangle 33"/>
            <p:cNvSpPr/>
            <p:nvPr/>
          </p:nvSpPr>
          <p:spPr bwMode="auto">
            <a:xfrm>
              <a:off x="10395800" y="3875157"/>
              <a:ext cx="941784" cy="401444"/>
            </a:xfrm>
            <a:prstGeom prst="roundRect">
              <a:avLst>
                <a:gd name="adj" fmla="val 35082"/>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chemeClr val="bg1"/>
                    </a:gs>
                    <a:gs pos="10417">
                      <a:schemeClr val="bg1"/>
                    </a:gs>
                  </a:gsLst>
                  <a:lin ang="5400000" scaled="0"/>
                </a:gradFill>
              </a:endParaRPr>
            </a:p>
          </p:txBody>
        </p:sp>
        <p:sp>
          <p:nvSpPr>
            <p:cNvPr id="24" name="Freeform 5"/>
            <p:cNvSpPr>
              <a:spLocks noEditPoints="1"/>
            </p:cNvSpPr>
            <p:nvPr/>
          </p:nvSpPr>
          <p:spPr bwMode="auto">
            <a:xfrm>
              <a:off x="10395800" y="3875157"/>
              <a:ext cx="941784" cy="401444"/>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tx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a:gradFill>
                  <a:gsLst>
                    <a:gs pos="1250">
                      <a:schemeClr val="bg1"/>
                    </a:gs>
                    <a:gs pos="10417">
                      <a:schemeClr val="bg1"/>
                    </a:gs>
                  </a:gsLst>
                  <a:lin ang="5400000" scaled="0"/>
                </a:gradFill>
              </a:endParaRPr>
            </a:p>
          </p:txBody>
        </p:sp>
      </p:grpSp>
      <p:sp>
        <p:nvSpPr>
          <p:cNvPr id="36" name="TextBox 35"/>
          <p:cNvSpPr txBox="1"/>
          <p:nvPr/>
        </p:nvSpPr>
        <p:spPr>
          <a:xfrm>
            <a:off x="267864" y="2495527"/>
            <a:ext cx="5698666" cy="1990027"/>
          </a:xfrm>
          <a:prstGeom prst="rect">
            <a:avLst/>
          </a:prstGeom>
          <a:noFill/>
        </p:spPr>
        <p:txBody>
          <a:bodyPr wrap="square" lIns="182880" tIns="146304" rIns="182880" bIns="146304" rtlCol="0">
            <a:noAutofit/>
          </a:bodyPr>
          <a:lstStyle/>
          <a:p>
            <a:pPr>
              <a:lnSpc>
                <a:spcPct val="90000"/>
              </a:lnSpc>
              <a:spcBef>
                <a:spcPct val="20000"/>
              </a:spcBef>
              <a:spcAft>
                <a:spcPts val="1200"/>
              </a:spcAft>
              <a:buSzPct val="80000"/>
            </a:pPr>
            <a:r>
              <a:rPr lang="en-US" sz="2400" dirty="0" smtClean="0">
                <a:gradFill>
                  <a:gsLst>
                    <a:gs pos="0">
                      <a:schemeClr val="tx2"/>
                    </a:gs>
                    <a:gs pos="100000">
                      <a:schemeClr val="tx2"/>
                    </a:gs>
                  </a:gsLst>
                  <a:lin ang="5400000" scaled="1"/>
                </a:gradFill>
              </a:rPr>
              <a:t>Microsoft  </a:t>
            </a:r>
            <a:r>
              <a:rPr lang="en-US" sz="2400" dirty="0">
                <a:gradFill>
                  <a:gsLst>
                    <a:gs pos="0">
                      <a:schemeClr val="tx2"/>
                    </a:gs>
                    <a:gs pos="100000">
                      <a:schemeClr val="tx2"/>
                    </a:gs>
                  </a:gsLst>
                  <a:lin ang="5400000" scaled="1"/>
                </a:gradFill>
              </a:rPr>
              <a:t>Azure Virtual Network</a:t>
            </a:r>
          </a:p>
          <a:p>
            <a:pPr>
              <a:spcAft>
                <a:spcPts val="600"/>
              </a:spcAft>
            </a:pPr>
            <a:r>
              <a:rPr lang="en-US" sz="2400" spc="-50" dirty="0">
                <a:gradFill>
                  <a:gsLst>
                    <a:gs pos="0">
                      <a:schemeClr val="tx1"/>
                    </a:gs>
                    <a:gs pos="100000">
                      <a:schemeClr val="tx1"/>
                    </a:gs>
                  </a:gsLst>
                  <a:lin ang="0" scaled="0"/>
                </a:gradFill>
              </a:rPr>
              <a:t>Logical isolation with control over network</a:t>
            </a:r>
          </a:p>
          <a:p>
            <a:pPr>
              <a:spcAft>
                <a:spcPts val="600"/>
              </a:spcAft>
            </a:pPr>
            <a:r>
              <a:rPr lang="en-US" sz="2400" spc="-50" dirty="0">
                <a:gradFill>
                  <a:gsLst>
                    <a:gs pos="0">
                      <a:schemeClr val="tx1"/>
                    </a:gs>
                    <a:gs pos="100000">
                      <a:schemeClr val="tx1"/>
                    </a:gs>
                  </a:gsLst>
                  <a:lin ang="0" scaled="0"/>
                </a:gradFill>
              </a:rPr>
              <a:t>Create Subnets, Private IP addresses</a:t>
            </a:r>
          </a:p>
          <a:p>
            <a:pPr>
              <a:spcAft>
                <a:spcPts val="600"/>
              </a:spcAft>
            </a:pPr>
            <a:r>
              <a:rPr lang="en-US" sz="2400" spc="-50" dirty="0">
                <a:gradFill>
                  <a:gsLst>
                    <a:gs pos="0">
                      <a:schemeClr val="tx1"/>
                    </a:gs>
                    <a:gs pos="100000">
                      <a:schemeClr val="tx1"/>
                    </a:gs>
                  </a:gsLst>
                  <a:lin ang="0" scaled="0"/>
                </a:gradFill>
              </a:rPr>
              <a:t>Bring your own DNS</a:t>
            </a:r>
          </a:p>
        </p:txBody>
      </p:sp>
      <p:pic>
        <p:nvPicPr>
          <p:cNvPr id="37" name="Picture 36" descr="sysfore logo copy.png"/>
          <p:cNvPicPr>
            <a:picLocks noChangeAspect="1"/>
          </p:cNvPicPr>
          <p:nvPr/>
        </p:nvPicPr>
        <p:blipFill>
          <a:blip r:embed="rId3"/>
          <a:stretch>
            <a:fillRect/>
          </a:stretch>
        </p:blipFill>
        <p:spPr>
          <a:xfrm>
            <a:off x="11389283" y="5943396"/>
            <a:ext cx="713436" cy="713436"/>
          </a:xfrm>
          <a:prstGeom prst="rect">
            <a:avLst/>
          </a:prstGeom>
        </p:spPr>
      </p:pic>
    </p:spTree>
    <p:extLst>
      <p:ext uri="{BB962C8B-B14F-4D97-AF65-F5344CB8AC3E}">
        <p14:creationId xmlns:p14="http://schemas.microsoft.com/office/powerpoint/2010/main" val="2773695193"/>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p:cNvPicPr>
            <a:picLocks noChangeAspect="1"/>
          </p:cNvPicPr>
          <p:nvPr/>
        </p:nvPicPr>
        <p:blipFill>
          <a:blip r:embed="rId3"/>
          <a:stretch>
            <a:fillRect/>
          </a:stretch>
        </p:blipFill>
        <p:spPr>
          <a:xfrm>
            <a:off x="5078116" y="1888264"/>
            <a:ext cx="6572058" cy="3621338"/>
          </a:xfrm>
          <a:prstGeom prst="rect">
            <a:avLst/>
          </a:prstGeom>
        </p:spPr>
      </p:pic>
      <p:grpSp>
        <p:nvGrpSpPr>
          <p:cNvPr id="54" name="Group 53"/>
          <p:cNvGrpSpPr/>
          <p:nvPr/>
        </p:nvGrpSpPr>
        <p:grpSpPr>
          <a:xfrm>
            <a:off x="274639" y="4179009"/>
            <a:ext cx="5643561" cy="2515385"/>
            <a:chOff x="274639" y="4179009"/>
            <a:chExt cx="5643561" cy="2515385"/>
          </a:xfrm>
        </p:grpSpPr>
        <p:sp>
          <p:nvSpPr>
            <p:cNvPr id="55" name="Freeform 18"/>
            <p:cNvSpPr>
              <a:spLocks noEditPoints="1"/>
            </p:cNvSpPr>
            <p:nvPr/>
          </p:nvSpPr>
          <p:spPr bwMode="auto">
            <a:xfrm>
              <a:off x="274639" y="4179009"/>
              <a:ext cx="5643561" cy="2515385"/>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56" name="Group 55"/>
            <p:cNvGrpSpPr/>
            <p:nvPr/>
          </p:nvGrpSpPr>
          <p:grpSpPr>
            <a:xfrm>
              <a:off x="903852" y="4469639"/>
              <a:ext cx="3626069" cy="2017932"/>
              <a:chOff x="903852" y="4469639"/>
              <a:chExt cx="3626069" cy="2017932"/>
            </a:xfrm>
          </p:grpSpPr>
          <p:sp>
            <p:nvSpPr>
              <p:cNvPr id="57" name="Rounded Rectangle 56"/>
              <p:cNvSpPr/>
              <p:nvPr/>
            </p:nvSpPr>
            <p:spPr bwMode="auto">
              <a:xfrm>
                <a:off x="903852" y="4469639"/>
                <a:ext cx="3626069" cy="2017932"/>
              </a:xfrm>
              <a:prstGeom prst="roundRect">
                <a:avLst>
                  <a:gd name="adj" fmla="val 8795"/>
                </a:avLst>
              </a:prstGeom>
              <a:pattFill prst="ltUpDiag">
                <a:fgClr>
                  <a:srgbClr val="CDCDCD"/>
                </a:fgClr>
                <a:bgClr>
                  <a:srgbClr val="FFFFFF"/>
                </a:bgClr>
              </a:pattFill>
              <a:ln w="5715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endParaRPr lang="en-US" sz="2400" spc="-50" dirty="0">
                  <a:gradFill>
                    <a:gsLst>
                      <a:gs pos="36283">
                        <a:schemeClr val="tx1"/>
                      </a:gs>
                      <a:gs pos="28000">
                        <a:schemeClr val="tx1"/>
                      </a:gs>
                    </a:gsLst>
                    <a:lin ang="5400000" scaled="0"/>
                  </a:gradFill>
                </a:endParaRPr>
              </a:p>
            </p:txBody>
          </p:sp>
          <p:grpSp>
            <p:nvGrpSpPr>
              <p:cNvPr id="58" name="Group 57"/>
              <p:cNvGrpSpPr/>
              <p:nvPr/>
            </p:nvGrpSpPr>
            <p:grpSpPr>
              <a:xfrm>
                <a:off x="1194847" y="4694779"/>
                <a:ext cx="3087733" cy="1573112"/>
                <a:chOff x="1247099" y="4680514"/>
                <a:chExt cx="3087733" cy="1573112"/>
              </a:xfrm>
            </p:grpSpPr>
            <p:sp>
              <p:nvSpPr>
                <p:cNvPr id="59" name="Freeform 5"/>
                <p:cNvSpPr>
                  <a:spLocks noEditPoints="1"/>
                </p:cNvSpPr>
                <p:nvPr/>
              </p:nvSpPr>
              <p:spPr bwMode="auto">
                <a:xfrm>
                  <a:off x="1247099" y="4680514"/>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0" name="Freeform 59"/>
                <p:cNvSpPr>
                  <a:spLocks noEditPoints="1"/>
                </p:cNvSpPr>
                <p:nvPr/>
              </p:nvSpPr>
              <p:spPr bwMode="auto">
                <a:xfrm>
                  <a:off x="2334919" y="4680514"/>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1" name="Freeform 60"/>
                <p:cNvSpPr>
                  <a:spLocks noEditPoints="1"/>
                </p:cNvSpPr>
                <p:nvPr/>
              </p:nvSpPr>
              <p:spPr bwMode="auto">
                <a:xfrm>
                  <a:off x="3392076" y="4680514"/>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2" name="Freeform 5"/>
                <p:cNvSpPr>
                  <a:spLocks noEditPoints="1"/>
                </p:cNvSpPr>
                <p:nvPr/>
              </p:nvSpPr>
              <p:spPr bwMode="auto">
                <a:xfrm>
                  <a:off x="1247099" y="5275158"/>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3" name="Freeform 62"/>
                <p:cNvSpPr>
                  <a:spLocks noEditPoints="1"/>
                </p:cNvSpPr>
                <p:nvPr/>
              </p:nvSpPr>
              <p:spPr bwMode="auto">
                <a:xfrm>
                  <a:off x="2334919" y="5275158"/>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4" name="Freeform 63"/>
                <p:cNvSpPr>
                  <a:spLocks noEditPoints="1"/>
                </p:cNvSpPr>
                <p:nvPr/>
              </p:nvSpPr>
              <p:spPr bwMode="auto">
                <a:xfrm>
                  <a:off x="3392076" y="5275158"/>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5" name="Freeform 5"/>
                <p:cNvSpPr>
                  <a:spLocks noEditPoints="1"/>
                </p:cNvSpPr>
                <p:nvPr/>
              </p:nvSpPr>
              <p:spPr bwMode="auto">
                <a:xfrm>
                  <a:off x="1247099" y="5842716"/>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6" name="Freeform 65"/>
                <p:cNvSpPr>
                  <a:spLocks noEditPoints="1"/>
                </p:cNvSpPr>
                <p:nvPr/>
              </p:nvSpPr>
              <p:spPr bwMode="auto">
                <a:xfrm>
                  <a:off x="2334919" y="5842716"/>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7" name="Freeform 66"/>
                <p:cNvSpPr>
                  <a:spLocks noEditPoints="1"/>
                </p:cNvSpPr>
                <p:nvPr/>
              </p:nvSpPr>
              <p:spPr bwMode="auto">
                <a:xfrm>
                  <a:off x="3392076" y="5842716"/>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grpSp>
        </p:grpSp>
      </p:grpSp>
      <p:sp>
        <p:nvSpPr>
          <p:cNvPr id="2" name="Title 1"/>
          <p:cNvSpPr>
            <a:spLocks noGrp="1"/>
          </p:cNvSpPr>
          <p:nvPr>
            <p:ph type="title"/>
          </p:nvPr>
        </p:nvSpPr>
        <p:spPr/>
        <p:txBody>
          <a:bodyPr/>
          <a:lstStyle/>
          <a:p>
            <a:r>
              <a:rPr lang="en-US" dirty="0" smtClean="0"/>
              <a:t>Extend your </a:t>
            </a:r>
            <a:r>
              <a:rPr lang="en-US" dirty="0"/>
              <a:t>i</a:t>
            </a:r>
            <a:r>
              <a:rPr lang="en-US" dirty="0" smtClean="0"/>
              <a:t>nfrastructure</a:t>
            </a:r>
            <a:endParaRPr lang="en-US" dirty="0"/>
          </a:p>
        </p:txBody>
      </p:sp>
      <p:cxnSp>
        <p:nvCxnSpPr>
          <p:cNvPr id="10" name="Straight Arrow Connector 9"/>
          <p:cNvCxnSpPr/>
          <p:nvPr/>
        </p:nvCxnSpPr>
        <p:spPr>
          <a:xfrm>
            <a:off x="7896358" y="3951538"/>
            <a:ext cx="0" cy="1485163"/>
          </a:xfrm>
          <a:prstGeom prst="straightConnector1">
            <a:avLst/>
          </a:prstGeom>
          <a:ln w="85725" cap="rnd">
            <a:solidFill>
              <a:schemeClr val="accent2"/>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781675" y="5499211"/>
            <a:ext cx="2114683" cy="0"/>
          </a:xfrm>
          <a:prstGeom prst="straightConnector1">
            <a:avLst/>
          </a:prstGeom>
          <a:ln w="85725" cap="rnd">
            <a:solidFill>
              <a:schemeClr val="accent2"/>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rot="16200000">
            <a:off x="-432555" y="5159869"/>
            <a:ext cx="2017267" cy="572464"/>
          </a:xfrm>
          <a:prstGeom prst="rect">
            <a:avLst/>
          </a:prstGeom>
          <a:noFill/>
        </p:spPr>
        <p:txBody>
          <a:bodyPr wrap="square" lIns="0" tIns="146304" rIns="0" bIns="146304" rtlCol="0">
            <a:spAutoFit/>
          </a:bodyPr>
          <a:lstStyle>
            <a:defPPr>
              <a:defRPr lang="en-US"/>
            </a:defPPr>
            <a:lvl1pPr algn="ctr">
              <a:lnSpc>
                <a:spcPct val="90000"/>
              </a:lnSpc>
              <a:defRPr sz="2400" b="1" spc="-50">
                <a:gradFill>
                  <a:gsLst>
                    <a:gs pos="2917">
                      <a:schemeClr val="tx1"/>
                    </a:gs>
                    <a:gs pos="30000">
                      <a:schemeClr val="tx1"/>
                    </a:gs>
                  </a:gsLst>
                  <a:lin ang="5400000" scaled="0"/>
                </a:gradFill>
                <a:latin typeface="+mj-lt"/>
              </a:defRPr>
            </a:lvl1pPr>
          </a:lstStyle>
          <a:p>
            <a:pPr algn="l"/>
            <a:r>
              <a:rPr lang="en-US" sz="2000" b="0" dirty="0" smtClean="0">
                <a:gradFill>
                  <a:gsLst>
                    <a:gs pos="69027">
                      <a:srgbClr val="FFFFFF"/>
                    </a:gs>
                    <a:gs pos="56000">
                      <a:srgbClr val="FFFFFF"/>
                    </a:gs>
                  </a:gsLst>
                  <a:lin ang="5400000" scaled="0"/>
                </a:gradFill>
                <a:latin typeface="+mn-lt"/>
              </a:rPr>
              <a:t>On-premises</a:t>
            </a:r>
            <a:endParaRPr lang="en-US" sz="2000" b="0" dirty="0">
              <a:gradFill>
                <a:gsLst>
                  <a:gs pos="69027">
                    <a:srgbClr val="FFFFFF"/>
                  </a:gs>
                  <a:gs pos="56000">
                    <a:srgbClr val="FFFFFF"/>
                  </a:gs>
                </a:gsLst>
                <a:lin ang="5400000" scaled="0"/>
              </a:gradFill>
              <a:latin typeface="+mn-lt"/>
            </a:endParaRPr>
          </a:p>
        </p:txBody>
      </p:sp>
      <p:grpSp>
        <p:nvGrpSpPr>
          <p:cNvPr id="25" name="Group 24"/>
          <p:cNvGrpSpPr/>
          <p:nvPr/>
        </p:nvGrpSpPr>
        <p:grpSpPr>
          <a:xfrm>
            <a:off x="7418523" y="3340841"/>
            <a:ext cx="854074" cy="854076"/>
            <a:chOff x="8383457" y="4980611"/>
            <a:chExt cx="1037196" cy="1037198"/>
          </a:xfrm>
        </p:grpSpPr>
        <p:sp>
          <p:nvSpPr>
            <p:cNvPr id="26" name="Oval 25"/>
            <p:cNvSpPr/>
            <p:nvPr/>
          </p:nvSpPr>
          <p:spPr bwMode="auto">
            <a:xfrm>
              <a:off x="8383457" y="4980611"/>
              <a:ext cx="1037196" cy="1037198"/>
            </a:xfrm>
            <a:prstGeom prst="ellipse">
              <a:avLst/>
            </a:prstGeom>
            <a:solidFill>
              <a:srgbClr val="FFFFFF"/>
            </a:solidFill>
            <a:ln w="63500">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chemeClr val="bg1"/>
                    </a:gs>
                    <a:gs pos="10417">
                      <a:schemeClr val="bg1"/>
                    </a:gs>
                  </a:gsLst>
                  <a:lin ang="5400000" scaled="0"/>
                </a:gradFill>
              </a:endParaRPr>
            </a:p>
          </p:txBody>
        </p:sp>
        <p:sp>
          <p:nvSpPr>
            <p:cNvPr id="27" name="Freeform 5"/>
            <p:cNvSpPr>
              <a:spLocks noEditPoints="1"/>
            </p:cNvSpPr>
            <p:nvPr/>
          </p:nvSpPr>
          <p:spPr bwMode="auto">
            <a:xfrm>
              <a:off x="8541691" y="5100333"/>
              <a:ext cx="720725" cy="536575"/>
            </a:xfrm>
            <a:custGeom>
              <a:avLst/>
              <a:gdLst>
                <a:gd name="T0" fmla="*/ 187 w 189"/>
                <a:gd name="T1" fmla="*/ 48 h 140"/>
                <a:gd name="T2" fmla="*/ 105 w 189"/>
                <a:gd name="T3" fmla="*/ 0 h 140"/>
                <a:gd name="T4" fmla="*/ 99 w 189"/>
                <a:gd name="T5" fmla="*/ 0 h 140"/>
                <a:gd name="T6" fmla="*/ 102 w 189"/>
                <a:gd name="T7" fmla="*/ 98 h 140"/>
                <a:gd name="T8" fmla="*/ 24 w 189"/>
                <a:gd name="T9" fmla="*/ 90 h 140"/>
                <a:gd name="T10" fmla="*/ 71 w 189"/>
                <a:gd name="T11" fmla="*/ 124 h 140"/>
                <a:gd name="T12" fmla="*/ 22 w 189"/>
                <a:gd name="T13" fmla="*/ 91 h 140"/>
                <a:gd name="T14" fmla="*/ 105 w 189"/>
                <a:gd name="T15" fmla="*/ 106 h 140"/>
                <a:gd name="T16" fmla="*/ 103 w 189"/>
                <a:gd name="T17" fmla="*/ 140 h 140"/>
                <a:gd name="T18" fmla="*/ 99 w 189"/>
                <a:gd name="T19" fmla="*/ 140 h 140"/>
                <a:gd name="T20" fmla="*/ 85 w 189"/>
                <a:gd name="T21" fmla="*/ 126 h 140"/>
                <a:gd name="T22" fmla="*/ 98 w 189"/>
                <a:gd name="T23" fmla="*/ 132 h 140"/>
                <a:gd name="T24" fmla="*/ 7 w 189"/>
                <a:gd name="T25" fmla="*/ 57 h 140"/>
                <a:gd name="T26" fmla="*/ 7 w 189"/>
                <a:gd name="T27" fmla="*/ 80 h 140"/>
                <a:gd name="T28" fmla="*/ 8 w 189"/>
                <a:gd name="T29" fmla="*/ 88 h 140"/>
                <a:gd name="T30" fmla="*/ 1 w 189"/>
                <a:gd name="T31" fmla="*/ 84 h 140"/>
                <a:gd name="T32" fmla="*/ 0 w 189"/>
                <a:gd name="T33" fmla="*/ 53 h 140"/>
                <a:gd name="T34" fmla="*/ 6 w 189"/>
                <a:gd name="T35" fmla="*/ 49 h 140"/>
                <a:gd name="T36" fmla="*/ 12 w 189"/>
                <a:gd name="T37" fmla="*/ 52 h 140"/>
                <a:gd name="T38" fmla="*/ 105 w 189"/>
                <a:gd name="T39" fmla="*/ 106 h 140"/>
                <a:gd name="T40" fmla="*/ 189 w 189"/>
                <a:gd name="T41" fmla="*/ 53 h 140"/>
                <a:gd name="T42" fmla="*/ 186 w 189"/>
                <a:gd name="T43" fmla="*/ 84 h 140"/>
                <a:gd name="T44" fmla="*/ 109 w 189"/>
                <a:gd name="T45" fmla="*/ 106 h 140"/>
                <a:gd name="T46" fmla="*/ 189 w 189"/>
                <a:gd name="T47" fmla="*/ 52 h 140"/>
                <a:gd name="T48" fmla="*/ 62 w 189"/>
                <a:gd name="T49" fmla="*/ 104 h 140"/>
                <a:gd name="T50" fmla="*/ 37 w 189"/>
                <a:gd name="T51" fmla="*/ 91 h 140"/>
                <a:gd name="T52" fmla="*/ 36 w 189"/>
                <a:gd name="T53" fmla="*/ 85 h 140"/>
                <a:gd name="T54" fmla="*/ 62 w 189"/>
                <a:gd name="T55" fmla="*/ 97 h 140"/>
                <a:gd name="T56" fmla="*/ 64 w 189"/>
                <a:gd name="T57" fmla="*/ 103 h 140"/>
                <a:gd name="T58" fmla="*/ 84 w 189"/>
                <a:gd name="T59" fmla="*/ 122 h 140"/>
                <a:gd name="T60" fmla="*/ 77 w 189"/>
                <a:gd name="T61" fmla="*/ 129 h 140"/>
                <a:gd name="T62" fmla="*/ 73 w 189"/>
                <a:gd name="T63" fmla="*/ 126 h 140"/>
                <a:gd name="T64" fmla="*/ 74 w 189"/>
                <a:gd name="T65" fmla="*/ 108 h 140"/>
                <a:gd name="T66" fmla="*/ 84 w 189"/>
                <a:gd name="T67" fmla="*/ 104 h 140"/>
                <a:gd name="T68" fmla="*/ 84 w 189"/>
                <a:gd name="T69" fmla="*/ 107 h 140"/>
                <a:gd name="T70" fmla="*/ 78 w 189"/>
                <a:gd name="T71" fmla="*/ 123 h 140"/>
                <a:gd name="T72" fmla="*/ 84 w 189"/>
                <a:gd name="T73" fmla="*/ 122 h 140"/>
                <a:gd name="T74" fmla="*/ 21 w 189"/>
                <a:gd name="T75" fmla="*/ 89 h 140"/>
                <a:gd name="T76" fmla="*/ 11 w 189"/>
                <a:gd name="T77" fmla="*/ 93 h 140"/>
                <a:gd name="T78" fmla="*/ 10 w 189"/>
                <a:gd name="T79" fmla="*/ 74 h 140"/>
                <a:gd name="T80" fmla="*/ 18 w 189"/>
                <a:gd name="T81" fmla="*/ 68 h 140"/>
                <a:gd name="T82" fmla="*/ 21 w 189"/>
                <a:gd name="T83" fmla="*/ 69 h 140"/>
                <a:gd name="T84" fmla="*/ 15 w 189"/>
                <a:gd name="T85" fmla="*/ 75 h 140"/>
                <a:gd name="T86" fmla="*/ 18 w 189"/>
                <a:gd name="T87" fmla="*/ 8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9" h="140">
                  <a:moveTo>
                    <a:pt x="102" y="98"/>
                  </a:moveTo>
                  <a:cubicBezTo>
                    <a:pt x="187" y="48"/>
                    <a:pt x="187" y="48"/>
                    <a:pt x="187" y="48"/>
                  </a:cubicBezTo>
                  <a:cubicBezTo>
                    <a:pt x="187" y="48"/>
                    <a:pt x="187" y="48"/>
                    <a:pt x="186" y="47"/>
                  </a:cubicBezTo>
                  <a:cubicBezTo>
                    <a:pt x="105" y="0"/>
                    <a:pt x="105" y="0"/>
                    <a:pt x="105" y="0"/>
                  </a:cubicBezTo>
                  <a:cubicBezTo>
                    <a:pt x="105" y="0"/>
                    <a:pt x="103" y="0"/>
                    <a:pt x="102" y="0"/>
                  </a:cubicBezTo>
                  <a:cubicBezTo>
                    <a:pt x="101" y="0"/>
                    <a:pt x="100" y="0"/>
                    <a:pt x="99" y="0"/>
                  </a:cubicBezTo>
                  <a:cubicBezTo>
                    <a:pt x="15" y="50"/>
                    <a:pt x="15" y="50"/>
                    <a:pt x="15" y="50"/>
                  </a:cubicBezTo>
                  <a:cubicBezTo>
                    <a:pt x="102" y="98"/>
                    <a:pt x="102" y="98"/>
                    <a:pt x="102" y="98"/>
                  </a:cubicBezTo>
                  <a:cubicBezTo>
                    <a:pt x="102" y="98"/>
                    <a:pt x="102" y="98"/>
                    <a:pt x="102" y="98"/>
                  </a:cubicBezTo>
                  <a:close/>
                  <a:moveTo>
                    <a:pt x="24" y="90"/>
                  </a:moveTo>
                  <a:cubicBezTo>
                    <a:pt x="71" y="116"/>
                    <a:pt x="71" y="116"/>
                    <a:pt x="71" y="116"/>
                  </a:cubicBezTo>
                  <a:cubicBezTo>
                    <a:pt x="71" y="124"/>
                    <a:pt x="71" y="124"/>
                    <a:pt x="71" y="124"/>
                  </a:cubicBezTo>
                  <a:cubicBezTo>
                    <a:pt x="18" y="94"/>
                    <a:pt x="18" y="94"/>
                    <a:pt x="18" y="94"/>
                  </a:cubicBezTo>
                  <a:cubicBezTo>
                    <a:pt x="22" y="91"/>
                    <a:pt x="22" y="91"/>
                    <a:pt x="22" y="91"/>
                  </a:cubicBezTo>
                  <a:cubicBezTo>
                    <a:pt x="23" y="91"/>
                    <a:pt x="23" y="90"/>
                    <a:pt x="24" y="90"/>
                  </a:cubicBezTo>
                  <a:close/>
                  <a:moveTo>
                    <a:pt x="105" y="106"/>
                  </a:moveTo>
                  <a:cubicBezTo>
                    <a:pt x="105" y="137"/>
                    <a:pt x="105" y="137"/>
                    <a:pt x="105" y="137"/>
                  </a:cubicBezTo>
                  <a:cubicBezTo>
                    <a:pt x="105" y="138"/>
                    <a:pt x="104" y="139"/>
                    <a:pt x="103" y="140"/>
                  </a:cubicBezTo>
                  <a:cubicBezTo>
                    <a:pt x="102" y="140"/>
                    <a:pt x="102" y="140"/>
                    <a:pt x="101" y="140"/>
                  </a:cubicBezTo>
                  <a:cubicBezTo>
                    <a:pt x="100" y="140"/>
                    <a:pt x="99" y="140"/>
                    <a:pt x="99" y="140"/>
                  </a:cubicBezTo>
                  <a:cubicBezTo>
                    <a:pt x="80" y="129"/>
                    <a:pt x="80" y="129"/>
                    <a:pt x="80" y="129"/>
                  </a:cubicBezTo>
                  <a:cubicBezTo>
                    <a:pt x="85" y="126"/>
                    <a:pt x="85" y="126"/>
                    <a:pt x="85" y="126"/>
                  </a:cubicBezTo>
                  <a:cubicBezTo>
                    <a:pt x="86" y="126"/>
                    <a:pt x="86" y="126"/>
                    <a:pt x="86" y="125"/>
                  </a:cubicBezTo>
                  <a:cubicBezTo>
                    <a:pt x="98" y="132"/>
                    <a:pt x="98" y="132"/>
                    <a:pt x="98" y="132"/>
                  </a:cubicBezTo>
                  <a:cubicBezTo>
                    <a:pt x="98" y="109"/>
                    <a:pt x="98" y="109"/>
                    <a:pt x="98" y="109"/>
                  </a:cubicBezTo>
                  <a:cubicBezTo>
                    <a:pt x="7" y="57"/>
                    <a:pt x="7" y="57"/>
                    <a:pt x="7" y="57"/>
                  </a:cubicBezTo>
                  <a:cubicBezTo>
                    <a:pt x="7" y="80"/>
                    <a:pt x="7" y="80"/>
                    <a:pt x="7" y="80"/>
                  </a:cubicBezTo>
                  <a:cubicBezTo>
                    <a:pt x="7" y="80"/>
                    <a:pt x="7" y="80"/>
                    <a:pt x="7" y="80"/>
                  </a:cubicBezTo>
                  <a:cubicBezTo>
                    <a:pt x="8" y="81"/>
                    <a:pt x="8" y="81"/>
                    <a:pt x="8" y="81"/>
                  </a:cubicBezTo>
                  <a:cubicBezTo>
                    <a:pt x="8" y="88"/>
                    <a:pt x="8" y="88"/>
                    <a:pt x="8" y="88"/>
                  </a:cubicBezTo>
                  <a:cubicBezTo>
                    <a:pt x="3" y="86"/>
                    <a:pt x="3" y="86"/>
                    <a:pt x="3" y="86"/>
                  </a:cubicBezTo>
                  <a:cubicBezTo>
                    <a:pt x="1" y="84"/>
                    <a:pt x="1" y="84"/>
                    <a:pt x="1" y="84"/>
                  </a:cubicBezTo>
                  <a:cubicBezTo>
                    <a:pt x="0" y="81"/>
                    <a:pt x="0" y="81"/>
                    <a:pt x="0" y="81"/>
                  </a:cubicBezTo>
                  <a:cubicBezTo>
                    <a:pt x="0" y="53"/>
                    <a:pt x="0" y="53"/>
                    <a:pt x="0" y="53"/>
                  </a:cubicBezTo>
                  <a:cubicBezTo>
                    <a:pt x="0" y="51"/>
                    <a:pt x="1" y="50"/>
                    <a:pt x="2" y="49"/>
                  </a:cubicBezTo>
                  <a:cubicBezTo>
                    <a:pt x="3" y="48"/>
                    <a:pt x="5" y="48"/>
                    <a:pt x="6" y="49"/>
                  </a:cubicBezTo>
                  <a:cubicBezTo>
                    <a:pt x="11" y="52"/>
                    <a:pt x="11" y="52"/>
                    <a:pt x="11" y="52"/>
                  </a:cubicBezTo>
                  <a:cubicBezTo>
                    <a:pt x="12" y="52"/>
                    <a:pt x="12" y="52"/>
                    <a:pt x="12" y="52"/>
                  </a:cubicBezTo>
                  <a:cubicBezTo>
                    <a:pt x="104" y="104"/>
                    <a:pt x="104" y="104"/>
                    <a:pt x="104" y="104"/>
                  </a:cubicBezTo>
                  <a:cubicBezTo>
                    <a:pt x="104" y="104"/>
                    <a:pt x="105" y="105"/>
                    <a:pt x="105" y="106"/>
                  </a:cubicBezTo>
                  <a:close/>
                  <a:moveTo>
                    <a:pt x="189" y="52"/>
                  </a:moveTo>
                  <a:cubicBezTo>
                    <a:pt x="189" y="52"/>
                    <a:pt x="189" y="52"/>
                    <a:pt x="189" y="53"/>
                  </a:cubicBezTo>
                  <a:cubicBezTo>
                    <a:pt x="189" y="79"/>
                    <a:pt x="189" y="79"/>
                    <a:pt x="189" y="79"/>
                  </a:cubicBezTo>
                  <a:cubicBezTo>
                    <a:pt x="189" y="81"/>
                    <a:pt x="188" y="83"/>
                    <a:pt x="186" y="84"/>
                  </a:cubicBezTo>
                  <a:cubicBezTo>
                    <a:pt x="109" y="128"/>
                    <a:pt x="109" y="128"/>
                    <a:pt x="109" y="128"/>
                  </a:cubicBezTo>
                  <a:cubicBezTo>
                    <a:pt x="109" y="106"/>
                    <a:pt x="109" y="106"/>
                    <a:pt x="109" y="106"/>
                  </a:cubicBezTo>
                  <a:cubicBezTo>
                    <a:pt x="109" y="104"/>
                    <a:pt x="107" y="102"/>
                    <a:pt x="106" y="101"/>
                  </a:cubicBezTo>
                  <a:cubicBezTo>
                    <a:pt x="189" y="52"/>
                    <a:pt x="189" y="52"/>
                    <a:pt x="189" y="52"/>
                  </a:cubicBezTo>
                  <a:cubicBezTo>
                    <a:pt x="189" y="52"/>
                    <a:pt x="189" y="52"/>
                    <a:pt x="189" y="52"/>
                  </a:cubicBezTo>
                  <a:close/>
                  <a:moveTo>
                    <a:pt x="62" y="104"/>
                  </a:moveTo>
                  <a:cubicBezTo>
                    <a:pt x="62" y="104"/>
                    <a:pt x="61" y="104"/>
                    <a:pt x="61" y="104"/>
                  </a:cubicBezTo>
                  <a:cubicBezTo>
                    <a:pt x="37" y="91"/>
                    <a:pt x="37" y="91"/>
                    <a:pt x="37" y="91"/>
                  </a:cubicBezTo>
                  <a:cubicBezTo>
                    <a:pt x="36" y="90"/>
                    <a:pt x="36" y="89"/>
                    <a:pt x="36" y="87"/>
                  </a:cubicBezTo>
                  <a:cubicBezTo>
                    <a:pt x="36" y="85"/>
                    <a:pt x="36" y="85"/>
                    <a:pt x="36" y="85"/>
                  </a:cubicBezTo>
                  <a:cubicBezTo>
                    <a:pt x="36" y="83"/>
                    <a:pt x="37" y="83"/>
                    <a:pt x="38" y="83"/>
                  </a:cubicBezTo>
                  <a:cubicBezTo>
                    <a:pt x="62" y="97"/>
                    <a:pt x="62" y="97"/>
                    <a:pt x="62" y="97"/>
                  </a:cubicBezTo>
                  <a:cubicBezTo>
                    <a:pt x="63" y="97"/>
                    <a:pt x="64" y="99"/>
                    <a:pt x="64" y="100"/>
                  </a:cubicBezTo>
                  <a:cubicBezTo>
                    <a:pt x="64" y="103"/>
                    <a:pt x="64" y="103"/>
                    <a:pt x="64" y="103"/>
                  </a:cubicBezTo>
                  <a:cubicBezTo>
                    <a:pt x="64" y="104"/>
                    <a:pt x="63" y="104"/>
                    <a:pt x="62" y="104"/>
                  </a:cubicBezTo>
                  <a:close/>
                  <a:moveTo>
                    <a:pt x="84" y="122"/>
                  </a:moveTo>
                  <a:cubicBezTo>
                    <a:pt x="85" y="123"/>
                    <a:pt x="85" y="124"/>
                    <a:pt x="84" y="124"/>
                  </a:cubicBezTo>
                  <a:cubicBezTo>
                    <a:pt x="77" y="129"/>
                    <a:pt x="77" y="129"/>
                    <a:pt x="77" y="129"/>
                  </a:cubicBezTo>
                  <a:cubicBezTo>
                    <a:pt x="76" y="129"/>
                    <a:pt x="74" y="128"/>
                    <a:pt x="74" y="128"/>
                  </a:cubicBezTo>
                  <a:cubicBezTo>
                    <a:pt x="73" y="128"/>
                    <a:pt x="73" y="126"/>
                    <a:pt x="73" y="126"/>
                  </a:cubicBezTo>
                  <a:cubicBezTo>
                    <a:pt x="73" y="110"/>
                    <a:pt x="73" y="110"/>
                    <a:pt x="73" y="110"/>
                  </a:cubicBezTo>
                  <a:cubicBezTo>
                    <a:pt x="73" y="110"/>
                    <a:pt x="73" y="108"/>
                    <a:pt x="74" y="108"/>
                  </a:cubicBezTo>
                  <a:cubicBezTo>
                    <a:pt x="81" y="104"/>
                    <a:pt x="81" y="104"/>
                    <a:pt x="81" y="104"/>
                  </a:cubicBezTo>
                  <a:cubicBezTo>
                    <a:pt x="82" y="103"/>
                    <a:pt x="83" y="103"/>
                    <a:pt x="84" y="104"/>
                  </a:cubicBezTo>
                  <a:cubicBezTo>
                    <a:pt x="84" y="104"/>
                    <a:pt x="84" y="104"/>
                    <a:pt x="84" y="104"/>
                  </a:cubicBezTo>
                  <a:cubicBezTo>
                    <a:pt x="85" y="105"/>
                    <a:pt x="85" y="107"/>
                    <a:pt x="84" y="107"/>
                  </a:cubicBezTo>
                  <a:cubicBezTo>
                    <a:pt x="78" y="110"/>
                    <a:pt x="78" y="110"/>
                    <a:pt x="78" y="110"/>
                  </a:cubicBezTo>
                  <a:cubicBezTo>
                    <a:pt x="78" y="123"/>
                    <a:pt x="78" y="123"/>
                    <a:pt x="78" y="123"/>
                  </a:cubicBezTo>
                  <a:cubicBezTo>
                    <a:pt x="81" y="121"/>
                    <a:pt x="81" y="121"/>
                    <a:pt x="81" y="121"/>
                  </a:cubicBezTo>
                  <a:cubicBezTo>
                    <a:pt x="82" y="121"/>
                    <a:pt x="83" y="121"/>
                    <a:pt x="84" y="122"/>
                  </a:cubicBezTo>
                  <a:close/>
                  <a:moveTo>
                    <a:pt x="22" y="86"/>
                  </a:moveTo>
                  <a:cubicBezTo>
                    <a:pt x="22" y="87"/>
                    <a:pt x="22" y="88"/>
                    <a:pt x="21" y="89"/>
                  </a:cubicBezTo>
                  <a:cubicBezTo>
                    <a:pt x="14" y="93"/>
                    <a:pt x="14" y="93"/>
                    <a:pt x="14" y="93"/>
                  </a:cubicBezTo>
                  <a:cubicBezTo>
                    <a:pt x="13" y="94"/>
                    <a:pt x="11" y="93"/>
                    <a:pt x="11" y="93"/>
                  </a:cubicBezTo>
                  <a:cubicBezTo>
                    <a:pt x="10" y="92"/>
                    <a:pt x="10" y="91"/>
                    <a:pt x="10" y="91"/>
                  </a:cubicBezTo>
                  <a:cubicBezTo>
                    <a:pt x="10" y="74"/>
                    <a:pt x="10" y="74"/>
                    <a:pt x="10" y="74"/>
                  </a:cubicBezTo>
                  <a:cubicBezTo>
                    <a:pt x="10" y="74"/>
                    <a:pt x="10" y="73"/>
                    <a:pt x="11" y="72"/>
                  </a:cubicBezTo>
                  <a:cubicBezTo>
                    <a:pt x="18" y="68"/>
                    <a:pt x="18" y="68"/>
                    <a:pt x="18" y="68"/>
                  </a:cubicBezTo>
                  <a:cubicBezTo>
                    <a:pt x="19" y="68"/>
                    <a:pt x="21" y="68"/>
                    <a:pt x="21" y="69"/>
                  </a:cubicBezTo>
                  <a:cubicBezTo>
                    <a:pt x="21" y="69"/>
                    <a:pt x="21" y="69"/>
                    <a:pt x="21" y="69"/>
                  </a:cubicBezTo>
                  <a:cubicBezTo>
                    <a:pt x="22" y="70"/>
                    <a:pt x="22" y="71"/>
                    <a:pt x="21" y="72"/>
                  </a:cubicBezTo>
                  <a:cubicBezTo>
                    <a:pt x="15" y="75"/>
                    <a:pt x="15" y="75"/>
                    <a:pt x="15" y="75"/>
                  </a:cubicBezTo>
                  <a:cubicBezTo>
                    <a:pt x="15" y="88"/>
                    <a:pt x="15" y="88"/>
                    <a:pt x="15" y="88"/>
                  </a:cubicBezTo>
                  <a:cubicBezTo>
                    <a:pt x="18" y="86"/>
                    <a:pt x="18" y="86"/>
                    <a:pt x="18" y="86"/>
                  </a:cubicBezTo>
                  <a:cubicBezTo>
                    <a:pt x="19" y="85"/>
                    <a:pt x="21" y="85"/>
                    <a:pt x="22" y="8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p:nvPr/>
          </p:nvSpPr>
          <p:spPr>
            <a:xfrm>
              <a:off x="8599148" y="5617684"/>
              <a:ext cx="605814" cy="373767"/>
            </a:xfrm>
            <a:prstGeom prst="rect">
              <a:avLst/>
            </a:prstGeom>
          </p:spPr>
          <p:txBody>
            <a:bodyPr wrap="none">
              <a:spAutoFit/>
            </a:bodyPr>
            <a:lstStyle/>
            <a:p>
              <a:pPr algn="ctr"/>
              <a:r>
                <a:rPr lang="en-US" sz="1400" b="1" spc="-50" dirty="0">
                  <a:gradFill>
                    <a:gsLst>
                      <a:gs pos="12389">
                        <a:schemeClr val="accent2"/>
                      </a:gs>
                      <a:gs pos="27000">
                        <a:schemeClr val="accent2"/>
                      </a:gs>
                    </a:gsLst>
                    <a:lin ang="5400000" scaled="1"/>
                  </a:gradFill>
                  <a:latin typeface="Segoe UI Light"/>
                </a:rPr>
                <a:t>VPN</a:t>
              </a:r>
            </a:p>
          </p:txBody>
        </p:sp>
      </p:grpSp>
      <p:sp>
        <p:nvSpPr>
          <p:cNvPr id="29" name="TextBox 28"/>
          <p:cNvSpPr txBox="1"/>
          <p:nvPr/>
        </p:nvSpPr>
        <p:spPr>
          <a:xfrm>
            <a:off x="277091" y="2118595"/>
            <a:ext cx="6231044" cy="1990027"/>
          </a:xfrm>
          <a:prstGeom prst="rect">
            <a:avLst/>
          </a:prstGeom>
          <a:noFill/>
        </p:spPr>
        <p:txBody>
          <a:bodyPr wrap="square" lIns="182880" tIns="146304" rIns="182880" bIns="146304" rtlCol="0">
            <a:noAutofit/>
          </a:bodyPr>
          <a:lstStyle/>
          <a:p>
            <a:pPr>
              <a:spcAft>
                <a:spcPts val="600"/>
              </a:spcAft>
            </a:pPr>
            <a:r>
              <a:rPr lang="en-US" sz="2400" spc="-50" dirty="0">
                <a:gradFill>
                  <a:gsLst>
                    <a:gs pos="0">
                      <a:schemeClr val="tx1"/>
                    </a:gs>
                    <a:gs pos="100000">
                      <a:schemeClr val="tx1"/>
                    </a:gs>
                  </a:gsLst>
                </a:gradFill>
              </a:rPr>
              <a:t>Virtual Network as your Datacenter extension</a:t>
            </a:r>
          </a:p>
          <a:p>
            <a:pPr>
              <a:spcAft>
                <a:spcPts val="600"/>
              </a:spcAft>
            </a:pPr>
            <a:r>
              <a:rPr lang="en-US" sz="2400" spc="-50" dirty="0">
                <a:gradFill>
                  <a:gsLst>
                    <a:gs pos="0">
                      <a:schemeClr val="tx1"/>
                    </a:gs>
                    <a:gs pos="100000">
                      <a:schemeClr val="tx1"/>
                    </a:gs>
                  </a:gsLst>
                </a:gradFill>
              </a:rPr>
              <a:t>Create Subnets, Private IP addresses</a:t>
            </a:r>
          </a:p>
          <a:p>
            <a:pPr>
              <a:spcAft>
                <a:spcPts val="600"/>
              </a:spcAft>
            </a:pPr>
            <a:r>
              <a:rPr lang="en-US" sz="2400" spc="-50" dirty="0">
                <a:gradFill>
                  <a:gsLst>
                    <a:gs pos="0">
                      <a:schemeClr val="tx1"/>
                    </a:gs>
                    <a:gs pos="100000">
                      <a:schemeClr val="tx1"/>
                    </a:gs>
                  </a:gsLst>
                </a:gradFill>
              </a:rPr>
              <a:t>Bring your own DNS</a:t>
            </a:r>
          </a:p>
          <a:p>
            <a:pPr>
              <a:spcAft>
                <a:spcPts val="600"/>
              </a:spcAft>
            </a:pPr>
            <a:r>
              <a:rPr lang="en-US" sz="2400" spc="-50" dirty="0">
                <a:gradFill>
                  <a:gsLst>
                    <a:gs pos="0">
                      <a:schemeClr val="tx1"/>
                    </a:gs>
                    <a:gs pos="100000">
                      <a:schemeClr val="tx1"/>
                    </a:gs>
                  </a:gsLst>
                </a:gradFill>
              </a:rPr>
              <a:t>Domain join your VMs</a:t>
            </a:r>
          </a:p>
        </p:txBody>
      </p:sp>
      <p:grpSp>
        <p:nvGrpSpPr>
          <p:cNvPr id="30" name="Group 29"/>
          <p:cNvGrpSpPr/>
          <p:nvPr/>
        </p:nvGrpSpPr>
        <p:grpSpPr>
          <a:xfrm>
            <a:off x="4806443" y="5017040"/>
            <a:ext cx="854074" cy="854076"/>
            <a:chOff x="8383457" y="4980611"/>
            <a:chExt cx="1037196" cy="1037198"/>
          </a:xfrm>
        </p:grpSpPr>
        <p:sp>
          <p:nvSpPr>
            <p:cNvPr id="31" name="Oval 30"/>
            <p:cNvSpPr/>
            <p:nvPr/>
          </p:nvSpPr>
          <p:spPr bwMode="auto">
            <a:xfrm>
              <a:off x="8383457" y="4980611"/>
              <a:ext cx="1037196" cy="1037198"/>
            </a:xfrm>
            <a:prstGeom prst="ellipse">
              <a:avLst/>
            </a:prstGeom>
            <a:solidFill>
              <a:srgbClr val="FFFFFF"/>
            </a:solidFill>
            <a:ln w="63500">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chemeClr val="bg1"/>
                    </a:gs>
                    <a:gs pos="10417">
                      <a:schemeClr val="bg1"/>
                    </a:gs>
                  </a:gsLst>
                  <a:lin ang="5400000" scaled="0"/>
                </a:gradFill>
              </a:endParaRPr>
            </a:p>
          </p:txBody>
        </p:sp>
        <p:sp>
          <p:nvSpPr>
            <p:cNvPr id="32" name="Freeform 5"/>
            <p:cNvSpPr>
              <a:spLocks noEditPoints="1"/>
            </p:cNvSpPr>
            <p:nvPr/>
          </p:nvSpPr>
          <p:spPr bwMode="auto">
            <a:xfrm>
              <a:off x="8541691" y="5100333"/>
              <a:ext cx="720725" cy="536575"/>
            </a:xfrm>
            <a:custGeom>
              <a:avLst/>
              <a:gdLst>
                <a:gd name="T0" fmla="*/ 187 w 189"/>
                <a:gd name="T1" fmla="*/ 48 h 140"/>
                <a:gd name="T2" fmla="*/ 105 w 189"/>
                <a:gd name="T3" fmla="*/ 0 h 140"/>
                <a:gd name="T4" fmla="*/ 99 w 189"/>
                <a:gd name="T5" fmla="*/ 0 h 140"/>
                <a:gd name="T6" fmla="*/ 102 w 189"/>
                <a:gd name="T7" fmla="*/ 98 h 140"/>
                <a:gd name="T8" fmla="*/ 24 w 189"/>
                <a:gd name="T9" fmla="*/ 90 h 140"/>
                <a:gd name="T10" fmla="*/ 71 w 189"/>
                <a:gd name="T11" fmla="*/ 124 h 140"/>
                <a:gd name="T12" fmla="*/ 22 w 189"/>
                <a:gd name="T13" fmla="*/ 91 h 140"/>
                <a:gd name="T14" fmla="*/ 105 w 189"/>
                <a:gd name="T15" fmla="*/ 106 h 140"/>
                <a:gd name="T16" fmla="*/ 103 w 189"/>
                <a:gd name="T17" fmla="*/ 140 h 140"/>
                <a:gd name="T18" fmla="*/ 99 w 189"/>
                <a:gd name="T19" fmla="*/ 140 h 140"/>
                <a:gd name="T20" fmla="*/ 85 w 189"/>
                <a:gd name="T21" fmla="*/ 126 h 140"/>
                <a:gd name="T22" fmla="*/ 98 w 189"/>
                <a:gd name="T23" fmla="*/ 132 h 140"/>
                <a:gd name="T24" fmla="*/ 7 w 189"/>
                <a:gd name="T25" fmla="*/ 57 h 140"/>
                <a:gd name="T26" fmla="*/ 7 w 189"/>
                <a:gd name="T27" fmla="*/ 80 h 140"/>
                <a:gd name="T28" fmla="*/ 8 w 189"/>
                <a:gd name="T29" fmla="*/ 88 h 140"/>
                <a:gd name="T30" fmla="*/ 1 w 189"/>
                <a:gd name="T31" fmla="*/ 84 h 140"/>
                <a:gd name="T32" fmla="*/ 0 w 189"/>
                <a:gd name="T33" fmla="*/ 53 h 140"/>
                <a:gd name="T34" fmla="*/ 6 w 189"/>
                <a:gd name="T35" fmla="*/ 49 h 140"/>
                <a:gd name="T36" fmla="*/ 12 w 189"/>
                <a:gd name="T37" fmla="*/ 52 h 140"/>
                <a:gd name="T38" fmla="*/ 105 w 189"/>
                <a:gd name="T39" fmla="*/ 106 h 140"/>
                <a:gd name="T40" fmla="*/ 189 w 189"/>
                <a:gd name="T41" fmla="*/ 53 h 140"/>
                <a:gd name="T42" fmla="*/ 186 w 189"/>
                <a:gd name="T43" fmla="*/ 84 h 140"/>
                <a:gd name="T44" fmla="*/ 109 w 189"/>
                <a:gd name="T45" fmla="*/ 106 h 140"/>
                <a:gd name="T46" fmla="*/ 189 w 189"/>
                <a:gd name="T47" fmla="*/ 52 h 140"/>
                <a:gd name="T48" fmla="*/ 62 w 189"/>
                <a:gd name="T49" fmla="*/ 104 h 140"/>
                <a:gd name="T50" fmla="*/ 37 w 189"/>
                <a:gd name="T51" fmla="*/ 91 h 140"/>
                <a:gd name="T52" fmla="*/ 36 w 189"/>
                <a:gd name="T53" fmla="*/ 85 h 140"/>
                <a:gd name="T54" fmla="*/ 62 w 189"/>
                <a:gd name="T55" fmla="*/ 97 h 140"/>
                <a:gd name="T56" fmla="*/ 64 w 189"/>
                <a:gd name="T57" fmla="*/ 103 h 140"/>
                <a:gd name="T58" fmla="*/ 84 w 189"/>
                <a:gd name="T59" fmla="*/ 122 h 140"/>
                <a:gd name="T60" fmla="*/ 77 w 189"/>
                <a:gd name="T61" fmla="*/ 129 h 140"/>
                <a:gd name="T62" fmla="*/ 73 w 189"/>
                <a:gd name="T63" fmla="*/ 126 h 140"/>
                <a:gd name="T64" fmla="*/ 74 w 189"/>
                <a:gd name="T65" fmla="*/ 108 h 140"/>
                <a:gd name="T66" fmla="*/ 84 w 189"/>
                <a:gd name="T67" fmla="*/ 104 h 140"/>
                <a:gd name="T68" fmla="*/ 84 w 189"/>
                <a:gd name="T69" fmla="*/ 107 h 140"/>
                <a:gd name="T70" fmla="*/ 78 w 189"/>
                <a:gd name="T71" fmla="*/ 123 h 140"/>
                <a:gd name="T72" fmla="*/ 84 w 189"/>
                <a:gd name="T73" fmla="*/ 122 h 140"/>
                <a:gd name="T74" fmla="*/ 21 w 189"/>
                <a:gd name="T75" fmla="*/ 89 h 140"/>
                <a:gd name="T76" fmla="*/ 11 w 189"/>
                <a:gd name="T77" fmla="*/ 93 h 140"/>
                <a:gd name="T78" fmla="*/ 10 w 189"/>
                <a:gd name="T79" fmla="*/ 74 h 140"/>
                <a:gd name="T80" fmla="*/ 18 w 189"/>
                <a:gd name="T81" fmla="*/ 68 h 140"/>
                <a:gd name="T82" fmla="*/ 21 w 189"/>
                <a:gd name="T83" fmla="*/ 69 h 140"/>
                <a:gd name="T84" fmla="*/ 15 w 189"/>
                <a:gd name="T85" fmla="*/ 75 h 140"/>
                <a:gd name="T86" fmla="*/ 18 w 189"/>
                <a:gd name="T87" fmla="*/ 8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9" h="140">
                  <a:moveTo>
                    <a:pt x="102" y="98"/>
                  </a:moveTo>
                  <a:cubicBezTo>
                    <a:pt x="187" y="48"/>
                    <a:pt x="187" y="48"/>
                    <a:pt x="187" y="48"/>
                  </a:cubicBezTo>
                  <a:cubicBezTo>
                    <a:pt x="187" y="48"/>
                    <a:pt x="187" y="48"/>
                    <a:pt x="186" y="47"/>
                  </a:cubicBezTo>
                  <a:cubicBezTo>
                    <a:pt x="105" y="0"/>
                    <a:pt x="105" y="0"/>
                    <a:pt x="105" y="0"/>
                  </a:cubicBezTo>
                  <a:cubicBezTo>
                    <a:pt x="105" y="0"/>
                    <a:pt x="103" y="0"/>
                    <a:pt x="102" y="0"/>
                  </a:cubicBezTo>
                  <a:cubicBezTo>
                    <a:pt x="101" y="0"/>
                    <a:pt x="100" y="0"/>
                    <a:pt x="99" y="0"/>
                  </a:cubicBezTo>
                  <a:cubicBezTo>
                    <a:pt x="15" y="50"/>
                    <a:pt x="15" y="50"/>
                    <a:pt x="15" y="50"/>
                  </a:cubicBezTo>
                  <a:cubicBezTo>
                    <a:pt x="102" y="98"/>
                    <a:pt x="102" y="98"/>
                    <a:pt x="102" y="98"/>
                  </a:cubicBezTo>
                  <a:cubicBezTo>
                    <a:pt x="102" y="98"/>
                    <a:pt x="102" y="98"/>
                    <a:pt x="102" y="98"/>
                  </a:cubicBezTo>
                  <a:close/>
                  <a:moveTo>
                    <a:pt x="24" y="90"/>
                  </a:moveTo>
                  <a:cubicBezTo>
                    <a:pt x="71" y="116"/>
                    <a:pt x="71" y="116"/>
                    <a:pt x="71" y="116"/>
                  </a:cubicBezTo>
                  <a:cubicBezTo>
                    <a:pt x="71" y="124"/>
                    <a:pt x="71" y="124"/>
                    <a:pt x="71" y="124"/>
                  </a:cubicBezTo>
                  <a:cubicBezTo>
                    <a:pt x="18" y="94"/>
                    <a:pt x="18" y="94"/>
                    <a:pt x="18" y="94"/>
                  </a:cubicBezTo>
                  <a:cubicBezTo>
                    <a:pt x="22" y="91"/>
                    <a:pt x="22" y="91"/>
                    <a:pt x="22" y="91"/>
                  </a:cubicBezTo>
                  <a:cubicBezTo>
                    <a:pt x="23" y="91"/>
                    <a:pt x="23" y="90"/>
                    <a:pt x="24" y="90"/>
                  </a:cubicBezTo>
                  <a:close/>
                  <a:moveTo>
                    <a:pt x="105" y="106"/>
                  </a:moveTo>
                  <a:cubicBezTo>
                    <a:pt x="105" y="137"/>
                    <a:pt x="105" y="137"/>
                    <a:pt x="105" y="137"/>
                  </a:cubicBezTo>
                  <a:cubicBezTo>
                    <a:pt x="105" y="138"/>
                    <a:pt x="104" y="139"/>
                    <a:pt x="103" y="140"/>
                  </a:cubicBezTo>
                  <a:cubicBezTo>
                    <a:pt x="102" y="140"/>
                    <a:pt x="102" y="140"/>
                    <a:pt x="101" y="140"/>
                  </a:cubicBezTo>
                  <a:cubicBezTo>
                    <a:pt x="100" y="140"/>
                    <a:pt x="99" y="140"/>
                    <a:pt x="99" y="140"/>
                  </a:cubicBezTo>
                  <a:cubicBezTo>
                    <a:pt x="80" y="129"/>
                    <a:pt x="80" y="129"/>
                    <a:pt x="80" y="129"/>
                  </a:cubicBezTo>
                  <a:cubicBezTo>
                    <a:pt x="85" y="126"/>
                    <a:pt x="85" y="126"/>
                    <a:pt x="85" y="126"/>
                  </a:cubicBezTo>
                  <a:cubicBezTo>
                    <a:pt x="86" y="126"/>
                    <a:pt x="86" y="126"/>
                    <a:pt x="86" y="125"/>
                  </a:cubicBezTo>
                  <a:cubicBezTo>
                    <a:pt x="98" y="132"/>
                    <a:pt x="98" y="132"/>
                    <a:pt x="98" y="132"/>
                  </a:cubicBezTo>
                  <a:cubicBezTo>
                    <a:pt x="98" y="109"/>
                    <a:pt x="98" y="109"/>
                    <a:pt x="98" y="109"/>
                  </a:cubicBezTo>
                  <a:cubicBezTo>
                    <a:pt x="7" y="57"/>
                    <a:pt x="7" y="57"/>
                    <a:pt x="7" y="57"/>
                  </a:cubicBezTo>
                  <a:cubicBezTo>
                    <a:pt x="7" y="80"/>
                    <a:pt x="7" y="80"/>
                    <a:pt x="7" y="80"/>
                  </a:cubicBezTo>
                  <a:cubicBezTo>
                    <a:pt x="7" y="80"/>
                    <a:pt x="7" y="80"/>
                    <a:pt x="7" y="80"/>
                  </a:cubicBezTo>
                  <a:cubicBezTo>
                    <a:pt x="8" y="81"/>
                    <a:pt x="8" y="81"/>
                    <a:pt x="8" y="81"/>
                  </a:cubicBezTo>
                  <a:cubicBezTo>
                    <a:pt x="8" y="88"/>
                    <a:pt x="8" y="88"/>
                    <a:pt x="8" y="88"/>
                  </a:cubicBezTo>
                  <a:cubicBezTo>
                    <a:pt x="3" y="86"/>
                    <a:pt x="3" y="86"/>
                    <a:pt x="3" y="86"/>
                  </a:cubicBezTo>
                  <a:cubicBezTo>
                    <a:pt x="1" y="84"/>
                    <a:pt x="1" y="84"/>
                    <a:pt x="1" y="84"/>
                  </a:cubicBezTo>
                  <a:cubicBezTo>
                    <a:pt x="0" y="81"/>
                    <a:pt x="0" y="81"/>
                    <a:pt x="0" y="81"/>
                  </a:cubicBezTo>
                  <a:cubicBezTo>
                    <a:pt x="0" y="53"/>
                    <a:pt x="0" y="53"/>
                    <a:pt x="0" y="53"/>
                  </a:cubicBezTo>
                  <a:cubicBezTo>
                    <a:pt x="0" y="51"/>
                    <a:pt x="1" y="50"/>
                    <a:pt x="2" y="49"/>
                  </a:cubicBezTo>
                  <a:cubicBezTo>
                    <a:pt x="3" y="48"/>
                    <a:pt x="5" y="48"/>
                    <a:pt x="6" y="49"/>
                  </a:cubicBezTo>
                  <a:cubicBezTo>
                    <a:pt x="11" y="52"/>
                    <a:pt x="11" y="52"/>
                    <a:pt x="11" y="52"/>
                  </a:cubicBezTo>
                  <a:cubicBezTo>
                    <a:pt x="12" y="52"/>
                    <a:pt x="12" y="52"/>
                    <a:pt x="12" y="52"/>
                  </a:cubicBezTo>
                  <a:cubicBezTo>
                    <a:pt x="104" y="104"/>
                    <a:pt x="104" y="104"/>
                    <a:pt x="104" y="104"/>
                  </a:cubicBezTo>
                  <a:cubicBezTo>
                    <a:pt x="104" y="104"/>
                    <a:pt x="105" y="105"/>
                    <a:pt x="105" y="106"/>
                  </a:cubicBezTo>
                  <a:close/>
                  <a:moveTo>
                    <a:pt x="189" y="52"/>
                  </a:moveTo>
                  <a:cubicBezTo>
                    <a:pt x="189" y="52"/>
                    <a:pt x="189" y="52"/>
                    <a:pt x="189" y="53"/>
                  </a:cubicBezTo>
                  <a:cubicBezTo>
                    <a:pt x="189" y="79"/>
                    <a:pt x="189" y="79"/>
                    <a:pt x="189" y="79"/>
                  </a:cubicBezTo>
                  <a:cubicBezTo>
                    <a:pt x="189" y="81"/>
                    <a:pt x="188" y="83"/>
                    <a:pt x="186" y="84"/>
                  </a:cubicBezTo>
                  <a:cubicBezTo>
                    <a:pt x="109" y="128"/>
                    <a:pt x="109" y="128"/>
                    <a:pt x="109" y="128"/>
                  </a:cubicBezTo>
                  <a:cubicBezTo>
                    <a:pt x="109" y="106"/>
                    <a:pt x="109" y="106"/>
                    <a:pt x="109" y="106"/>
                  </a:cubicBezTo>
                  <a:cubicBezTo>
                    <a:pt x="109" y="104"/>
                    <a:pt x="107" y="102"/>
                    <a:pt x="106" y="101"/>
                  </a:cubicBezTo>
                  <a:cubicBezTo>
                    <a:pt x="189" y="52"/>
                    <a:pt x="189" y="52"/>
                    <a:pt x="189" y="52"/>
                  </a:cubicBezTo>
                  <a:cubicBezTo>
                    <a:pt x="189" y="52"/>
                    <a:pt x="189" y="52"/>
                    <a:pt x="189" y="52"/>
                  </a:cubicBezTo>
                  <a:close/>
                  <a:moveTo>
                    <a:pt x="62" y="104"/>
                  </a:moveTo>
                  <a:cubicBezTo>
                    <a:pt x="62" y="104"/>
                    <a:pt x="61" y="104"/>
                    <a:pt x="61" y="104"/>
                  </a:cubicBezTo>
                  <a:cubicBezTo>
                    <a:pt x="37" y="91"/>
                    <a:pt x="37" y="91"/>
                    <a:pt x="37" y="91"/>
                  </a:cubicBezTo>
                  <a:cubicBezTo>
                    <a:pt x="36" y="90"/>
                    <a:pt x="36" y="89"/>
                    <a:pt x="36" y="87"/>
                  </a:cubicBezTo>
                  <a:cubicBezTo>
                    <a:pt x="36" y="85"/>
                    <a:pt x="36" y="85"/>
                    <a:pt x="36" y="85"/>
                  </a:cubicBezTo>
                  <a:cubicBezTo>
                    <a:pt x="36" y="83"/>
                    <a:pt x="37" y="83"/>
                    <a:pt x="38" y="83"/>
                  </a:cubicBezTo>
                  <a:cubicBezTo>
                    <a:pt x="62" y="97"/>
                    <a:pt x="62" y="97"/>
                    <a:pt x="62" y="97"/>
                  </a:cubicBezTo>
                  <a:cubicBezTo>
                    <a:pt x="63" y="97"/>
                    <a:pt x="64" y="99"/>
                    <a:pt x="64" y="100"/>
                  </a:cubicBezTo>
                  <a:cubicBezTo>
                    <a:pt x="64" y="103"/>
                    <a:pt x="64" y="103"/>
                    <a:pt x="64" y="103"/>
                  </a:cubicBezTo>
                  <a:cubicBezTo>
                    <a:pt x="64" y="104"/>
                    <a:pt x="63" y="104"/>
                    <a:pt x="62" y="104"/>
                  </a:cubicBezTo>
                  <a:close/>
                  <a:moveTo>
                    <a:pt x="84" y="122"/>
                  </a:moveTo>
                  <a:cubicBezTo>
                    <a:pt x="85" y="123"/>
                    <a:pt x="85" y="124"/>
                    <a:pt x="84" y="124"/>
                  </a:cubicBezTo>
                  <a:cubicBezTo>
                    <a:pt x="77" y="129"/>
                    <a:pt x="77" y="129"/>
                    <a:pt x="77" y="129"/>
                  </a:cubicBezTo>
                  <a:cubicBezTo>
                    <a:pt x="76" y="129"/>
                    <a:pt x="74" y="128"/>
                    <a:pt x="74" y="128"/>
                  </a:cubicBezTo>
                  <a:cubicBezTo>
                    <a:pt x="73" y="128"/>
                    <a:pt x="73" y="126"/>
                    <a:pt x="73" y="126"/>
                  </a:cubicBezTo>
                  <a:cubicBezTo>
                    <a:pt x="73" y="110"/>
                    <a:pt x="73" y="110"/>
                    <a:pt x="73" y="110"/>
                  </a:cubicBezTo>
                  <a:cubicBezTo>
                    <a:pt x="73" y="110"/>
                    <a:pt x="73" y="108"/>
                    <a:pt x="74" y="108"/>
                  </a:cubicBezTo>
                  <a:cubicBezTo>
                    <a:pt x="81" y="104"/>
                    <a:pt x="81" y="104"/>
                    <a:pt x="81" y="104"/>
                  </a:cubicBezTo>
                  <a:cubicBezTo>
                    <a:pt x="82" y="103"/>
                    <a:pt x="83" y="103"/>
                    <a:pt x="84" y="104"/>
                  </a:cubicBezTo>
                  <a:cubicBezTo>
                    <a:pt x="84" y="104"/>
                    <a:pt x="84" y="104"/>
                    <a:pt x="84" y="104"/>
                  </a:cubicBezTo>
                  <a:cubicBezTo>
                    <a:pt x="85" y="105"/>
                    <a:pt x="85" y="107"/>
                    <a:pt x="84" y="107"/>
                  </a:cubicBezTo>
                  <a:cubicBezTo>
                    <a:pt x="78" y="110"/>
                    <a:pt x="78" y="110"/>
                    <a:pt x="78" y="110"/>
                  </a:cubicBezTo>
                  <a:cubicBezTo>
                    <a:pt x="78" y="123"/>
                    <a:pt x="78" y="123"/>
                    <a:pt x="78" y="123"/>
                  </a:cubicBezTo>
                  <a:cubicBezTo>
                    <a:pt x="81" y="121"/>
                    <a:pt x="81" y="121"/>
                    <a:pt x="81" y="121"/>
                  </a:cubicBezTo>
                  <a:cubicBezTo>
                    <a:pt x="82" y="121"/>
                    <a:pt x="83" y="121"/>
                    <a:pt x="84" y="122"/>
                  </a:cubicBezTo>
                  <a:close/>
                  <a:moveTo>
                    <a:pt x="22" y="86"/>
                  </a:moveTo>
                  <a:cubicBezTo>
                    <a:pt x="22" y="87"/>
                    <a:pt x="22" y="88"/>
                    <a:pt x="21" y="89"/>
                  </a:cubicBezTo>
                  <a:cubicBezTo>
                    <a:pt x="14" y="93"/>
                    <a:pt x="14" y="93"/>
                    <a:pt x="14" y="93"/>
                  </a:cubicBezTo>
                  <a:cubicBezTo>
                    <a:pt x="13" y="94"/>
                    <a:pt x="11" y="93"/>
                    <a:pt x="11" y="93"/>
                  </a:cubicBezTo>
                  <a:cubicBezTo>
                    <a:pt x="10" y="92"/>
                    <a:pt x="10" y="91"/>
                    <a:pt x="10" y="91"/>
                  </a:cubicBezTo>
                  <a:cubicBezTo>
                    <a:pt x="10" y="74"/>
                    <a:pt x="10" y="74"/>
                    <a:pt x="10" y="74"/>
                  </a:cubicBezTo>
                  <a:cubicBezTo>
                    <a:pt x="10" y="74"/>
                    <a:pt x="10" y="73"/>
                    <a:pt x="11" y="72"/>
                  </a:cubicBezTo>
                  <a:cubicBezTo>
                    <a:pt x="18" y="68"/>
                    <a:pt x="18" y="68"/>
                    <a:pt x="18" y="68"/>
                  </a:cubicBezTo>
                  <a:cubicBezTo>
                    <a:pt x="19" y="68"/>
                    <a:pt x="21" y="68"/>
                    <a:pt x="21" y="69"/>
                  </a:cubicBezTo>
                  <a:cubicBezTo>
                    <a:pt x="21" y="69"/>
                    <a:pt x="21" y="69"/>
                    <a:pt x="21" y="69"/>
                  </a:cubicBezTo>
                  <a:cubicBezTo>
                    <a:pt x="22" y="70"/>
                    <a:pt x="22" y="71"/>
                    <a:pt x="21" y="72"/>
                  </a:cubicBezTo>
                  <a:cubicBezTo>
                    <a:pt x="15" y="75"/>
                    <a:pt x="15" y="75"/>
                    <a:pt x="15" y="75"/>
                  </a:cubicBezTo>
                  <a:cubicBezTo>
                    <a:pt x="15" y="88"/>
                    <a:pt x="15" y="88"/>
                    <a:pt x="15" y="88"/>
                  </a:cubicBezTo>
                  <a:cubicBezTo>
                    <a:pt x="18" y="86"/>
                    <a:pt x="18" y="86"/>
                    <a:pt x="18" y="86"/>
                  </a:cubicBezTo>
                  <a:cubicBezTo>
                    <a:pt x="19" y="85"/>
                    <a:pt x="21" y="85"/>
                    <a:pt x="22" y="8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p:cNvSpPr/>
            <p:nvPr/>
          </p:nvSpPr>
          <p:spPr>
            <a:xfrm>
              <a:off x="8599148" y="5617684"/>
              <a:ext cx="605814" cy="373767"/>
            </a:xfrm>
            <a:prstGeom prst="rect">
              <a:avLst/>
            </a:prstGeom>
          </p:spPr>
          <p:txBody>
            <a:bodyPr wrap="none">
              <a:spAutoFit/>
            </a:bodyPr>
            <a:lstStyle/>
            <a:p>
              <a:pPr algn="ctr"/>
              <a:r>
                <a:rPr lang="en-US" sz="1400" b="1" spc="-50" dirty="0" smtClean="0">
                  <a:gradFill>
                    <a:gsLst>
                      <a:gs pos="12389">
                        <a:schemeClr val="accent2"/>
                      </a:gs>
                      <a:gs pos="27000">
                        <a:schemeClr val="accent2"/>
                      </a:gs>
                    </a:gsLst>
                    <a:lin ang="5400000" scaled="1"/>
                  </a:gradFill>
                  <a:latin typeface="Segoe UI Light"/>
                </a:rPr>
                <a:t>VPN</a:t>
              </a:r>
              <a:endParaRPr lang="en-US" sz="1050" dirty="0">
                <a:gradFill>
                  <a:gsLst>
                    <a:gs pos="12389">
                      <a:schemeClr val="accent2"/>
                    </a:gs>
                    <a:gs pos="27000">
                      <a:schemeClr val="accent2"/>
                    </a:gs>
                  </a:gsLst>
                  <a:lin ang="5400000" scaled="1"/>
                </a:gradFill>
              </a:endParaRPr>
            </a:p>
          </p:txBody>
        </p:sp>
      </p:grpSp>
      <p:sp>
        <p:nvSpPr>
          <p:cNvPr id="35" name="TextBox 34"/>
          <p:cNvSpPr txBox="1"/>
          <p:nvPr/>
        </p:nvSpPr>
        <p:spPr>
          <a:xfrm>
            <a:off x="247297" y="1515332"/>
            <a:ext cx="7143935" cy="752367"/>
          </a:xfrm>
          <a:prstGeom prst="rect">
            <a:avLst/>
          </a:prstGeom>
          <a:noFill/>
        </p:spPr>
        <p:txBody>
          <a:bodyPr wrap="square" lIns="182854" tIns="146283" rIns="182854" bIns="146283" rtlCol="0">
            <a:noAutofit/>
          </a:bodyPr>
          <a:lstStyle/>
          <a:p>
            <a:pPr>
              <a:spcBef>
                <a:spcPct val="20000"/>
              </a:spcBef>
              <a:spcAft>
                <a:spcPts val="1199"/>
              </a:spcAft>
              <a:buSzPct val="80000"/>
            </a:pPr>
            <a:r>
              <a:rPr lang="en-US" sz="3200" spc="-50" dirty="0" smtClean="0">
                <a:gradFill>
                  <a:gsLst>
                    <a:gs pos="2917">
                      <a:schemeClr val="tx2"/>
                    </a:gs>
                    <a:gs pos="30000">
                      <a:schemeClr val="tx2"/>
                    </a:gs>
                  </a:gsLst>
                  <a:lin ang="5400000" scaled="0"/>
                </a:gradFill>
                <a:latin typeface="+mj-lt"/>
              </a:rPr>
              <a:t>Microsoft </a:t>
            </a:r>
            <a:r>
              <a:rPr lang="en-US" sz="3200" spc="-50" dirty="0">
                <a:gradFill>
                  <a:gsLst>
                    <a:gs pos="2917">
                      <a:schemeClr val="tx2"/>
                    </a:gs>
                    <a:gs pos="30000">
                      <a:schemeClr val="tx2"/>
                    </a:gs>
                  </a:gsLst>
                  <a:lin ang="5400000" scaled="0"/>
                </a:gradFill>
                <a:latin typeface="+mj-lt"/>
              </a:rPr>
              <a:t>Azure Infrastructure </a:t>
            </a:r>
            <a:r>
              <a:rPr lang="en-US" sz="3200" spc="-50" dirty="0" smtClean="0">
                <a:gradFill>
                  <a:gsLst>
                    <a:gs pos="2917">
                      <a:schemeClr val="tx2"/>
                    </a:gs>
                    <a:gs pos="30000">
                      <a:schemeClr val="tx2"/>
                    </a:gs>
                  </a:gsLst>
                  <a:lin ang="5400000" scaled="0"/>
                </a:gradFill>
                <a:latin typeface="+mj-lt"/>
              </a:rPr>
              <a:t>Services</a:t>
            </a:r>
            <a:endParaRPr lang="en-US" sz="3200" spc="-50" dirty="0">
              <a:gradFill>
                <a:gsLst>
                  <a:gs pos="2917">
                    <a:schemeClr val="tx2"/>
                  </a:gs>
                  <a:gs pos="30000">
                    <a:schemeClr val="tx2"/>
                  </a:gs>
                </a:gsLst>
                <a:lin ang="5400000" scaled="0"/>
              </a:gradFill>
              <a:latin typeface="+mj-lt"/>
            </a:endParaRPr>
          </a:p>
        </p:txBody>
      </p:sp>
      <p:pic>
        <p:nvPicPr>
          <p:cNvPr id="34" name="Picture 33" descr="sysfore logo copy.png"/>
          <p:cNvPicPr>
            <a:picLocks noChangeAspect="1"/>
          </p:cNvPicPr>
          <p:nvPr/>
        </p:nvPicPr>
        <p:blipFill>
          <a:blip r:embed="rId4"/>
          <a:stretch>
            <a:fillRect/>
          </a:stretch>
        </p:blipFill>
        <p:spPr>
          <a:xfrm>
            <a:off x="11389283" y="5943396"/>
            <a:ext cx="713436" cy="713436"/>
          </a:xfrm>
          <a:prstGeom prst="rect">
            <a:avLst/>
          </a:prstGeom>
        </p:spPr>
      </p:pic>
    </p:spTree>
    <p:extLst>
      <p:ext uri="{BB962C8B-B14F-4D97-AF65-F5344CB8AC3E}">
        <p14:creationId xmlns:p14="http://schemas.microsoft.com/office/powerpoint/2010/main" val="4218612"/>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376269" y="1346505"/>
            <a:ext cx="9196780" cy="5389743"/>
            <a:chOff x="1376269" y="1346505"/>
            <a:chExt cx="9196780" cy="5389743"/>
          </a:xfrm>
        </p:grpSpPr>
        <p:sp>
          <p:nvSpPr>
            <p:cNvPr id="19" name="Rectangle 18"/>
            <p:cNvSpPr/>
            <p:nvPr/>
          </p:nvSpPr>
          <p:spPr bwMode="auto">
            <a:xfrm>
              <a:off x="2176393" y="1726056"/>
              <a:ext cx="8396656" cy="4642599"/>
            </a:xfrm>
            <a:prstGeom prst="rect">
              <a:avLst/>
            </a:prstGeom>
            <a:pattFill prst="ltUpDiag">
              <a:fgClr>
                <a:srgbClr val="CDCDCD"/>
              </a:fgClr>
              <a:bgClr>
                <a:srgbClr val="FFFFFF"/>
              </a:bgClr>
            </a:patt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endParaRPr lang="en-US" sz="2400" spc="-50" dirty="0">
                <a:gradFill>
                  <a:gsLst>
                    <a:gs pos="36283">
                      <a:schemeClr val="tx1"/>
                    </a:gs>
                    <a:gs pos="28000">
                      <a:schemeClr val="tx1"/>
                    </a:gs>
                  </a:gsLst>
                  <a:lin ang="5400000" scaled="0"/>
                </a:gradFill>
              </a:endParaRPr>
            </a:p>
          </p:txBody>
        </p:sp>
        <p:sp>
          <p:nvSpPr>
            <p:cNvPr id="20" name="Rectangle 8"/>
            <p:cNvSpPr/>
            <p:nvPr/>
          </p:nvSpPr>
          <p:spPr bwMode="auto">
            <a:xfrm>
              <a:off x="2501537" y="2494737"/>
              <a:ext cx="7755059" cy="3873918"/>
            </a:xfrm>
            <a:custGeom>
              <a:avLst/>
              <a:gdLst>
                <a:gd name="connsiteX0" fmla="*/ 0 w 7733982"/>
                <a:gd name="connsiteY0" fmla="*/ 0 h 3872530"/>
                <a:gd name="connsiteX1" fmla="*/ 7733982 w 7733982"/>
                <a:gd name="connsiteY1" fmla="*/ 0 h 3872530"/>
                <a:gd name="connsiteX2" fmla="*/ 7733982 w 7733982"/>
                <a:gd name="connsiteY2" fmla="*/ 3872530 h 3872530"/>
                <a:gd name="connsiteX3" fmla="*/ 0 w 7733982"/>
                <a:gd name="connsiteY3" fmla="*/ 3872530 h 3872530"/>
                <a:gd name="connsiteX4" fmla="*/ 0 w 7733982"/>
                <a:gd name="connsiteY4" fmla="*/ 0 h 3872530"/>
                <a:gd name="connsiteX0" fmla="*/ 0 w 7745271"/>
                <a:gd name="connsiteY0" fmla="*/ 3725333 h 3872530"/>
                <a:gd name="connsiteX1" fmla="*/ 7745271 w 7745271"/>
                <a:gd name="connsiteY1" fmla="*/ 0 h 3872530"/>
                <a:gd name="connsiteX2" fmla="*/ 7745271 w 7745271"/>
                <a:gd name="connsiteY2" fmla="*/ 3872530 h 3872530"/>
                <a:gd name="connsiteX3" fmla="*/ 11289 w 7745271"/>
                <a:gd name="connsiteY3" fmla="*/ 3872530 h 3872530"/>
                <a:gd name="connsiteX4" fmla="*/ 0 w 7745271"/>
                <a:gd name="connsiteY4" fmla="*/ 3725333 h 3872530"/>
                <a:gd name="connsiteX0" fmla="*/ 0 w 7741261"/>
                <a:gd name="connsiteY0" fmla="*/ 3841638 h 3872530"/>
                <a:gd name="connsiteX1" fmla="*/ 7741261 w 7741261"/>
                <a:gd name="connsiteY1" fmla="*/ 0 h 3872530"/>
                <a:gd name="connsiteX2" fmla="*/ 7741261 w 7741261"/>
                <a:gd name="connsiteY2" fmla="*/ 3872530 h 3872530"/>
                <a:gd name="connsiteX3" fmla="*/ 7279 w 7741261"/>
                <a:gd name="connsiteY3" fmla="*/ 3872530 h 3872530"/>
                <a:gd name="connsiteX4" fmla="*/ 0 w 7741261"/>
                <a:gd name="connsiteY4" fmla="*/ 3841638 h 3872530"/>
                <a:gd name="connsiteX0" fmla="*/ 0 w 7741261"/>
                <a:gd name="connsiteY0" fmla="*/ 3849659 h 3872530"/>
                <a:gd name="connsiteX1" fmla="*/ 7741261 w 7741261"/>
                <a:gd name="connsiteY1" fmla="*/ 0 h 3872530"/>
                <a:gd name="connsiteX2" fmla="*/ 7741261 w 7741261"/>
                <a:gd name="connsiteY2" fmla="*/ 3872530 h 3872530"/>
                <a:gd name="connsiteX3" fmla="*/ 7279 w 7741261"/>
                <a:gd name="connsiteY3" fmla="*/ 3872530 h 3872530"/>
                <a:gd name="connsiteX4" fmla="*/ 0 w 7741261"/>
                <a:gd name="connsiteY4" fmla="*/ 3849659 h 3872530"/>
                <a:gd name="connsiteX0" fmla="*/ 0 w 7741261"/>
                <a:gd name="connsiteY0" fmla="*/ 3849659 h 3872530"/>
                <a:gd name="connsiteX1" fmla="*/ 657068 w 7741261"/>
                <a:gd name="connsiteY1" fmla="*/ 3526289 h 3872530"/>
                <a:gd name="connsiteX2" fmla="*/ 7741261 w 7741261"/>
                <a:gd name="connsiteY2" fmla="*/ 0 h 3872530"/>
                <a:gd name="connsiteX3" fmla="*/ 7741261 w 7741261"/>
                <a:gd name="connsiteY3" fmla="*/ 3872530 h 3872530"/>
                <a:gd name="connsiteX4" fmla="*/ 7279 w 7741261"/>
                <a:gd name="connsiteY4" fmla="*/ 3872530 h 3872530"/>
                <a:gd name="connsiteX5" fmla="*/ 0 w 7741261"/>
                <a:gd name="connsiteY5" fmla="*/ 3849659 h 3872530"/>
                <a:gd name="connsiteX0" fmla="*/ 0 w 7741261"/>
                <a:gd name="connsiteY0" fmla="*/ 3849659 h 3872530"/>
                <a:gd name="connsiteX1" fmla="*/ 861605 w 7741261"/>
                <a:gd name="connsiteY1" fmla="*/ 3762910 h 3872530"/>
                <a:gd name="connsiteX2" fmla="*/ 7741261 w 7741261"/>
                <a:gd name="connsiteY2" fmla="*/ 0 h 3872530"/>
                <a:gd name="connsiteX3" fmla="*/ 7741261 w 7741261"/>
                <a:gd name="connsiteY3" fmla="*/ 3872530 h 3872530"/>
                <a:gd name="connsiteX4" fmla="*/ 7279 w 7741261"/>
                <a:gd name="connsiteY4" fmla="*/ 3872530 h 3872530"/>
                <a:gd name="connsiteX5" fmla="*/ 0 w 7741261"/>
                <a:gd name="connsiteY5" fmla="*/ 3849659 h 3872530"/>
                <a:gd name="connsiteX0" fmla="*/ 0 w 7741261"/>
                <a:gd name="connsiteY0" fmla="*/ 3849659 h 3872530"/>
                <a:gd name="connsiteX1" fmla="*/ 1154374 w 7741261"/>
                <a:gd name="connsiteY1" fmla="*/ 3811036 h 3872530"/>
                <a:gd name="connsiteX2" fmla="*/ 7741261 w 7741261"/>
                <a:gd name="connsiteY2" fmla="*/ 0 h 3872530"/>
                <a:gd name="connsiteX3" fmla="*/ 7741261 w 7741261"/>
                <a:gd name="connsiteY3" fmla="*/ 3872530 h 3872530"/>
                <a:gd name="connsiteX4" fmla="*/ 7279 w 7741261"/>
                <a:gd name="connsiteY4" fmla="*/ 3872530 h 3872530"/>
                <a:gd name="connsiteX5" fmla="*/ 0 w 7741261"/>
                <a:gd name="connsiteY5" fmla="*/ 3849659 h 3872530"/>
                <a:gd name="connsiteX0" fmla="*/ 0 w 7741261"/>
                <a:gd name="connsiteY0" fmla="*/ 3849659 h 3872530"/>
                <a:gd name="connsiteX1" fmla="*/ 689153 w 7741261"/>
                <a:gd name="connsiteY1" fmla="*/ 3778952 h 3872530"/>
                <a:gd name="connsiteX2" fmla="*/ 7741261 w 7741261"/>
                <a:gd name="connsiteY2" fmla="*/ 0 h 3872530"/>
                <a:gd name="connsiteX3" fmla="*/ 7741261 w 7741261"/>
                <a:gd name="connsiteY3" fmla="*/ 3872530 h 3872530"/>
                <a:gd name="connsiteX4" fmla="*/ 7279 w 7741261"/>
                <a:gd name="connsiteY4" fmla="*/ 3872530 h 3872530"/>
                <a:gd name="connsiteX5" fmla="*/ 0 w 7741261"/>
                <a:gd name="connsiteY5" fmla="*/ 3849659 h 3872530"/>
                <a:gd name="connsiteX0" fmla="*/ 0 w 7741261"/>
                <a:gd name="connsiteY0" fmla="*/ 3849659 h 3872530"/>
                <a:gd name="connsiteX1" fmla="*/ 689153 w 7741261"/>
                <a:gd name="connsiteY1" fmla="*/ 3778952 h 3872530"/>
                <a:gd name="connsiteX2" fmla="*/ 1334847 w 7741261"/>
                <a:gd name="connsiteY2" fmla="*/ 3442068 h 3872530"/>
                <a:gd name="connsiteX3" fmla="*/ 7741261 w 7741261"/>
                <a:gd name="connsiteY3" fmla="*/ 0 h 3872530"/>
                <a:gd name="connsiteX4" fmla="*/ 7741261 w 7741261"/>
                <a:gd name="connsiteY4" fmla="*/ 3872530 h 3872530"/>
                <a:gd name="connsiteX5" fmla="*/ 7279 w 7741261"/>
                <a:gd name="connsiteY5" fmla="*/ 3872530 h 3872530"/>
                <a:gd name="connsiteX6" fmla="*/ 0 w 7741261"/>
                <a:gd name="connsiteY6" fmla="*/ 3849659 h 3872530"/>
                <a:gd name="connsiteX0" fmla="*/ 0 w 7741261"/>
                <a:gd name="connsiteY0" fmla="*/ 3849659 h 3872530"/>
                <a:gd name="connsiteX1" fmla="*/ 689153 w 7741261"/>
                <a:gd name="connsiteY1" fmla="*/ 3778952 h 3872530"/>
                <a:gd name="connsiteX2" fmla="*/ 1603552 w 7741261"/>
                <a:gd name="connsiteY2" fmla="*/ 3674679 h 3872530"/>
                <a:gd name="connsiteX3" fmla="*/ 7741261 w 7741261"/>
                <a:gd name="connsiteY3" fmla="*/ 0 h 3872530"/>
                <a:gd name="connsiteX4" fmla="*/ 7741261 w 7741261"/>
                <a:gd name="connsiteY4" fmla="*/ 3872530 h 3872530"/>
                <a:gd name="connsiteX5" fmla="*/ 7279 w 7741261"/>
                <a:gd name="connsiteY5" fmla="*/ 3872530 h 3872530"/>
                <a:gd name="connsiteX6" fmla="*/ 0 w 7741261"/>
                <a:gd name="connsiteY6" fmla="*/ 3849659 h 3872530"/>
                <a:gd name="connsiteX0" fmla="*/ 0 w 7741261"/>
                <a:gd name="connsiteY0" fmla="*/ 3849659 h 3872530"/>
                <a:gd name="connsiteX1" fmla="*/ 689153 w 7741261"/>
                <a:gd name="connsiteY1" fmla="*/ 3778952 h 3872530"/>
                <a:gd name="connsiteX2" fmla="*/ 1282710 w 7741261"/>
                <a:gd name="connsiteY2" fmla="*/ 3634574 h 3872530"/>
                <a:gd name="connsiteX3" fmla="*/ 7741261 w 7741261"/>
                <a:gd name="connsiteY3" fmla="*/ 0 h 3872530"/>
                <a:gd name="connsiteX4" fmla="*/ 7741261 w 7741261"/>
                <a:gd name="connsiteY4" fmla="*/ 3872530 h 3872530"/>
                <a:gd name="connsiteX5" fmla="*/ 7279 w 7741261"/>
                <a:gd name="connsiteY5" fmla="*/ 3872530 h 3872530"/>
                <a:gd name="connsiteX6" fmla="*/ 0 w 7741261"/>
                <a:gd name="connsiteY6" fmla="*/ 3849659 h 3872530"/>
                <a:gd name="connsiteX0" fmla="*/ 0 w 7741261"/>
                <a:gd name="connsiteY0" fmla="*/ 3849659 h 3872530"/>
                <a:gd name="connsiteX1" fmla="*/ 689153 w 7741261"/>
                <a:gd name="connsiteY1" fmla="*/ 3778952 h 3872530"/>
                <a:gd name="connsiteX2" fmla="*/ 1282710 w 7741261"/>
                <a:gd name="connsiteY2" fmla="*/ 3634574 h 3872530"/>
                <a:gd name="connsiteX3" fmla="*/ 1967174 w 7741261"/>
                <a:gd name="connsiteY3" fmla="*/ 3249563 h 3872530"/>
                <a:gd name="connsiteX4" fmla="*/ 7741261 w 7741261"/>
                <a:gd name="connsiteY4" fmla="*/ 0 h 3872530"/>
                <a:gd name="connsiteX5" fmla="*/ 7741261 w 7741261"/>
                <a:gd name="connsiteY5" fmla="*/ 3872530 h 3872530"/>
                <a:gd name="connsiteX6" fmla="*/ 7279 w 7741261"/>
                <a:gd name="connsiteY6" fmla="*/ 3872530 h 3872530"/>
                <a:gd name="connsiteX7" fmla="*/ 0 w 7741261"/>
                <a:gd name="connsiteY7" fmla="*/ 3849659 h 3872530"/>
                <a:gd name="connsiteX0" fmla="*/ 0 w 7741261"/>
                <a:gd name="connsiteY0" fmla="*/ 3849659 h 3872530"/>
                <a:gd name="connsiteX1" fmla="*/ 689153 w 7741261"/>
                <a:gd name="connsiteY1" fmla="*/ 3778952 h 3872530"/>
                <a:gd name="connsiteX2" fmla="*/ 1282710 w 7741261"/>
                <a:gd name="connsiteY2" fmla="*/ 3634574 h 3872530"/>
                <a:gd name="connsiteX3" fmla="*/ 1951131 w 7741261"/>
                <a:gd name="connsiteY3" fmla="*/ 3228173 h 3872530"/>
                <a:gd name="connsiteX4" fmla="*/ 7741261 w 7741261"/>
                <a:gd name="connsiteY4" fmla="*/ 0 h 3872530"/>
                <a:gd name="connsiteX5" fmla="*/ 7741261 w 7741261"/>
                <a:gd name="connsiteY5" fmla="*/ 3872530 h 3872530"/>
                <a:gd name="connsiteX6" fmla="*/ 7279 w 7741261"/>
                <a:gd name="connsiteY6" fmla="*/ 3872530 h 3872530"/>
                <a:gd name="connsiteX7" fmla="*/ 0 w 7741261"/>
                <a:gd name="connsiteY7" fmla="*/ 3849659 h 3872530"/>
                <a:gd name="connsiteX0" fmla="*/ 0 w 7741261"/>
                <a:gd name="connsiteY0" fmla="*/ 3849659 h 3872530"/>
                <a:gd name="connsiteX1" fmla="*/ 689153 w 7741261"/>
                <a:gd name="connsiteY1" fmla="*/ 3778952 h 3872530"/>
                <a:gd name="connsiteX2" fmla="*/ 1282710 w 7741261"/>
                <a:gd name="connsiteY2" fmla="*/ 3634574 h 3872530"/>
                <a:gd name="connsiteX3" fmla="*/ 1951131 w 7741261"/>
                <a:gd name="connsiteY3" fmla="*/ 3228173 h 3872530"/>
                <a:gd name="connsiteX4" fmla="*/ 4656900 w 7741261"/>
                <a:gd name="connsiteY4" fmla="*/ 1725563 h 3872530"/>
                <a:gd name="connsiteX5" fmla="*/ 7741261 w 7741261"/>
                <a:gd name="connsiteY5" fmla="*/ 0 h 3872530"/>
                <a:gd name="connsiteX6" fmla="*/ 7741261 w 7741261"/>
                <a:gd name="connsiteY6" fmla="*/ 3872530 h 3872530"/>
                <a:gd name="connsiteX7" fmla="*/ 7279 w 7741261"/>
                <a:gd name="connsiteY7" fmla="*/ 3872530 h 3872530"/>
                <a:gd name="connsiteX8" fmla="*/ 0 w 7741261"/>
                <a:gd name="connsiteY8" fmla="*/ 3849659 h 3872530"/>
                <a:gd name="connsiteX0" fmla="*/ 0 w 7741261"/>
                <a:gd name="connsiteY0" fmla="*/ 3849659 h 3872530"/>
                <a:gd name="connsiteX1" fmla="*/ 689153 w 7741261"/>
                <a:gd name="connsiteY1" fmla="*/ 3778952 h 3872530"/>
                <a:gd name="connsiteX2" fmla="*/ 1282710 w 7741261"/>
                <a:gd name="connsiteY2" fmla="*/ 3634574 h 3872530"/>
                <a:gd name="connsiteX3" fmla="*/ 1951131 w 7741261"/>
                <a:gd name="connsiteY3" fmla="*/ 3228173 h 3872530"/>
                <a:gd name="connsiteX4" fmla="*/ 3854795 w 7741261"/>
                <a:gd name="connsiteY4" fmla="*/ 1672090 h 3872530"/>
                <a:gd name="connsiteX5" fmla="*/ 7741261 w 7741261"/>
                <a:gd name="connsiteY5" fmla="*/ 0 h 3872530"/>
                <a:gd name="connsiteX6" fmla="*/ 7741261 w 7741261"/>
                <a:gd name="connsiteY6" fmla="*/ 3872530 h 3872530"/>
                <a:gd name="connsiteX7" fmla="*/ 7279 w 7741261"/>
                <a:gd name="connsiteY7" fmla="*/ 3872530 h 3872530"/>
                <a:gd name="connsiteX8" fmla="*/ 0 w 7741261"/>
                <a:gd name="connsiteY8" fmla="*/ 3849659 h 3872530"/>
                <a:gd name="connsiteX0" fmla="*/ 0 w 7741261"/>
                <a:gd name="connsiteY0" fmla="*/ 3849659 h 3872530"/>
                <a:gd name="connsiteX1" fmla="*/ 689153 w 7741261"/>
                <a:gd name="connsiteY1" fmla="*/ 3778952 h 3872530"/>
                <a:gd name="connsiteX2" fmla="*/ 1282710 w 7741261"/>
                <a:gd name="connsiteY2" fmla="*/ 3634574 h 3872530"/>
                <a:gd name="connsiteX3" fmla="*/ 1951131 w 7741261"/>
                <a:gd name="connsiteY3" fmla="*/ 3228173 h 3872530"/>
                <a:gd name="connsiteX4" fmla="*/ 3854795 w 7741261"/>
                <a:gd name="connsiteY4" fmla="*/ 1672090 h 3872530"/>
                <a:gd name="connsiteX5" fmla="*/ 4651553 w 7741261"/>
                <a:gd name="connsiteY5" fmla="*/ 1329858 h 3872530"/>
                <a:gd name="connsiteX6" fmla="*/ 7741261 w 7741261"/>
                <a:gd name="connsiteY6" fmla="*/ 0 h 3872530"/>
                <a:gd name="connsiteX7" fmla="*/ 7741261 w 7741261"/>
                <a:gd name="connsiteY7" fmla="*/ 3872530 h 3872530"/>
                <a:gd name="connsiteX8" fmla="*/ 7279 w 7741261"/>
                <a:gd name="connsiteY8" fmla="*/ 3872530 h 3872530"/>
                <a:gd name="connsiteX9" fmla="*/ 0 w 7741261"/>
                <a:gd name="connsiteY9" fmla="*/ 3849659 h 3872530"/>
                <a:gd name="connsiteX0" fmla="*/ 0 w 7741261"/>
                <a:gd name="connsiteY0" fmla="*/ 3849659 h 3872530"/>
                <a:gd name="connsiteX1" fmla="*/ 689153 w 7741261"/>
                <a:gd name="connsiteY1" fmla="*/ 3778952 h 3872530"/>
                <a:gd name="connsiteX2" fmla="*/ 1282710 w 7741261"/>
                <a:gd name="connsiteY2" fmla="*/ 3634574 h 3872530"/>
                <a:gd name="connsiteX3" fmla="*/ 1951131 w 7741261"/>
                <a:gd name="connsiteY3" fmla="*/ 3228173 h 3872530"/>
                <a:gd name="connsiteX4" fmla="*/ 3854795 w 7741261"/>
                <a:gd name="connsiteY4" fmla="*/ 1672090 h 3872530"/>
                <a:gd name="connsiteX5" fmla="*/ 4491131 w 7741261"/>
                <a:gd name="connsiteY5" fmla="*/ 1169437 h 3872530"/>
                <a:gd name="connsiteX6" fmla="*/ 7741261 w 7741261"/>
                <a:gd name="connsiteY6" fmla="*/ 0 h 3872530"/>
                <a:gd name="connsiteX7" fmla="*/ 7741261 w 7741261"/>
                <a:gd name="connsiteY7" fmla="*/ 3872530 h 3872530"/>
                <a:gd name="connsiteX8" fmla="*/ 7279 w 7741261"/>
                <a:gd name="connsiteY8" fmla="*/ 3872530 h 3872530"/>
                <a:gd name="connsiteX9" fmla="*/ 0 w 7741261"/>
                <a:gd name="connsiteY9" fmla="*/ 3849659 h 3872530"/>
                <a:gd name="connsiteX0" fmla="*/ 0 w 7741261"/>
                <a:gd name="connsiteY0" fmla="*/ 3849659 h 3872530"/>
                <a:gd name="connsiteX1" fmla="*/ 689153 w 7741261"/>
                <a:gd name="connsiteY1" fmla="*/ 3778952 h 3872530"/>
                <a:gd name="connsiteX2" fmla="*/ 1282710 w 7741261"/>
                <a:gd name="connsiteY2" fmla="*/ 3634574 h 3872530"/>
                <a:gd name="connsiteX3" fmla="*/ 1951131 w 7741261"/>
                <a:gd name="connsiteY3" fmla="*/ 3228173 h 3872530"/>
                <a:gd name="connsiteX4" fmla="*/ 3854795 w 7741261"/>
                <a:gd name="connsiteY4" fmla="*/ 1672090 h 3872530"/>
                <a:gd name="connsiteX5" fmla="*/ 4491131 w 7741261"/>
                <a:gd name="connsiteY5" fmla="*/ 1169437 h 3872530"/>
                <a:gd name="connsiteX6" fmla="*/ 5908184 w 7741261"/>
                <a:gd name="connsiteY6" fmla="*/ 666784 h 3872530"/>
                <a:gd name="connsiteX7" fmla="*/ 7741261 w 7741261"/>
                <a:gd name="connsiteY7" fmla="*/ 0 h 3872530"/>
                <a:gd name="connsiteX8" fmla="*/ 7741261 w 7741261"/>
                <a:gd name="connsiteY8" fmla="*/ 3872530 h 3872530"/>
                <a:gd name="connsiteX9" fmla="*/ 7279 w 7741261"/>
                <a:gd name="connsiteY9" fmla="*/ 3872530 h 3872530"/>
                <a:gd name="connsiteX10" fmla="*/ 0 w 7741261"/>
                <a:gd name="connsiteY10" fmla="*/ 3849659 h 3872530"/>
                <a:gd name="connsiteX0" fmla="*/ 0 w 7741261"/>
                <a:gd name="connsiteY0" fmla="*/ 3849659 h 3872530"/>
                <a:gd name="connsiteX1" fmla="*/ 689153 w 7741261"/>
                <a:gd name="connsiteY1" fmla="*/ 3778952 h 3872530"/>
                <a:gd name="connsiteX2" fmla="*/ 1282710 w 7741261"/>
                <a:gd name="connsiteY2" fmla="*/ 3634574 h 3872530"/>
                <a:gd name="connsiteX3" fmla="*/ 1951131 w 7741261"/>
                <a:gd name="connsiteY3" fmla="*/ 3228173 h 3872530"/>
                <a:gd name="connsiteX4" fmla="*/ 3854795 w 7741261"/>
                <a:gd name="connsiteY4" fmla="*/ 1672090 h 3872530"/>
                <a:gd name="connsiteX5" fmla="*/ 4491131 w 7741261"/>
                <a:gd name="connsiteY5" fmla="*/ 1169437 h 3872530"/>
                <a:gd name="connsiteX6" fmla="*/ 5811931 w 7741261"/>
                <a:gd name="connsiteY6" fmla="*/ 458237 h 3872530"/>
                <a:gd name="connsiteX7" fmla="*/ 7741261 w 7741261"/>
                <a:gd name="connsiteY7" fmla="*/ 0 h 3872530"/>
                <a:gd name="connsiteX8" fmla="*/ 7741261 w 7741261"/>
                <a:gd name="connsiteY8" fmla="*/ 3872530 h 3872530"/>
                <a:gd name="connsiteX9" fmla="*/ 7279 w 7741261"/>
                <a:gd name="connsiteY9" fmla="*/ 3872530 h 3872530"/>
                <a:gd name="connsiteX10" fmla="*/ 0 w 7741261"/>
                <a:gd name="connsiteY10" fmla="*/ 3849659 h 3872530"/>
                <a:gd name="connsiteX0" fmla="*/ 0 w 7741261"/>
                <a:gd name="connsiteY0" fmla="*/ 3849659 h 3872530"/>
                <a:gd name="connsiteX1" fmla="*/ 689153 w 7741261"/>
                <a:gd name="connsiteY1" fmla="*/ 3778952 h 3872530"/>
                <a:gd name="connsiteX2" fmla="*/ 1282710 w 7741261"/>
                <a:gd name="connsiteY2" fmla="*/ 3634574 h 3872530"/>
                <a:gd name="connsiteX3" fmla="*/ 1951131 w 7741261"/>
                <a:gd name="connsiteY3" fmla="*/ 3228173 h 3872530"/>
                <a:gd name="connsiteX4" fmla="*/ 3854795 w 7741261"/>
                <a:gd name="connsiteY4" fmla="*/ 1672090 h 3872530"/>
                <a:gd name="connsiteX5" fmla="*/ 4491131 w 7741261"/>
                <a:gd name="connsiteY5" fmla="*/ 1169437 h 3872530"/>
                <a:gd name="connsiteX6" fmla="*/ 5811931 w 7741261"/>
                <a:gd name="connsiteY6" fmla="*/ 458237 h 3872530"/>
                <a:gd name="connsiteX7" fmla="*/ 7741261 w 7741261"/>
                <a:gd name="connsiteY7" fmla="*/ 0 h 3872530"/>
                <a:gd name="connsiteX8" fmla="*/ 7741261 w 7741261"/>
                <a:gd name="connsiteY8" fmla="*/ 3872530 h 3872530"/>
                <a:gd name="connsiteX9" fmla="*/ 7279 w 7741261"/>
                <a:gd name="connsiteY9" fmla="*/ 3872530 h 3872530"/>
                <a:gd name="connsiteX10" fmla="*/ 0 w 7741261"/>
                <a:gd name="connsiteY10" fmla="*/ 3849659 h 3872530"/>
                <a:gd name="connsiteX0" fmla="*/ 0 w 7741261"/>
                <a:gd name="connsiteY0" fmla="*/ 3849659 h 3872530"/>
                <a:gd name="connsiteX1" fmla="*/ 689153 w 7741261"/>
                <a:gd name="connsiteY1" fmla="*/ 3778952 h 3872530"/>
                <a:gd name="connsiteX2" fmla="*/ 1282710 w 7741261"/>
                <a:gd name="connsiteY2" fmla="*/ 3634574 h 3872530"/>
                <a:gd name="connsiteX3" fmla="*/ 1951131 w 7741261"/>
                <a:gd name="connsiteY3" fmla="*/ 3228173 h 3872530"/>
                <a:gd name="connsiteX4" fmla="*/ 3854795 w 7741261"/>
                <a:gd name="connsiteY4" fmla="*/ 1672090 h 3872530"/>
                <a:gd name="connsiteX5" fmla="*/ 4491131 w 7741261"/>
                <a:gd name="connsiteY5" fmla="*/ 1169437 h 3872530"/>
                <a:gd name="connsiteX6" fmla="*/ 5811931 w 7741261"/>
                <a:gd name="connsiteY6" fmla="*/ 458237 h 3872530"/>
                <a:gd name="connsiteX7" fmla="*/ 7741261 w 7741261"/>
                <a:gd name="connsiteY7" fmla="*/ 0 h 3872530"/>
                <a:gd name="connsiteX8" fmla="*/ 7741261 w 7741261"/>
                <a:gd name="connsiteY8" fmla="*/ 3872530 h 3872530"/>
                <a:gd name="connsiteX9" fmla="*/ 7279 w 7741261"/>
                <a:gd name="connsiteY9" fmla="*/ 3872530 h 3872530"/>
                <a:gd name="connsiteX10" fmla="*/ 0 w 7741261"/>
                <a:gd name="connsiteY10" fmla="*/ 3849659 h 3872530"/>
                <a:gd name="connsiteX0" fmla="*/ 0 w 7741261"/>
                <a:gd name="connsiteY0" fmla="*/ 3851047 h 3873918"/>
                <a:gd name="connsiteX1" fmla="*/ 689153 w 7741261"/>
                <a:gd name="connsiteY1" fmla="*/ 3780340 h 3873918"/>
                <a:gd name="connsiteX2" fmla="*/ 1282710 w 7741261"/>
                <a:gd name="connsiteY2" fmla="*/ 3635962 h 3873918"/>
                <a:gd name="connsiteX3" fmla="*/ 1951131 w 7741261"/>
                <a:gd name="connsiteY3" fmla="*/ 3229561 h 3873918"/>
                <a:gd name="connsiteX4" fmla="*/ 3854795 w 7741261"/>
                <a:gd name="connsiteY4" fmla="*/ 1673478 h 3873918"/>
                <a:gd name="connsiteX5" fmla="*/ 4491131 w 7741261"/>
                <a:gd name="connsiteY5" fmla="*/ 1170825 h 3873918"/>
                <a:gd name="connsiteX6" fmla="*/ 5811931 w 7741261"/>
                <a:gd name="connsiteY6" fmla="*/ 459625 h 3873918"/>
                <a:gd name="connsiteX7" fmla="*/ 7741261 w 7741261"/>
                <a:gd name="connsiteY7" fmla="*/ 1388 h 3873918"/>
                <a:gd name="connsiteX8" fmla="*/ 7741261 w 7741261"/>
                <a:gd name="connsiteY8" fmla="*/ 3873918 h 3873918"/>
                <a:gd name="connsiteX9" fmla="*/ 7279 w 7741261"/>
                <a:gd name="connsiteY9" fmla="*/ 3873918 h 3873918"/>
                <a:gd name="connsiteX10" fmla="*/ 0 w 7741261"/>
                <a:gd name="connsiteY10" fmla="*/ 3851047 h 3873918"/>
                <a:gd name="connsiteX0" fmla="*/ 0 w 7741261"/>
                <a:gd name="connsiteY0" fmla="*/ 3851047 h 3873918"/>
                <a:gd name="connsiteX1" fmla="*/ 689153 w 7741261"/>
                <a:gd name="connsiteY1" fmla="*/ 3780340 h 3873918"/>
                <a:gd name="connsiteX2" fmla="*/ 1282710 w 7741261"/>
                <a:gd name="connsiteY2" fmla="*/ 3635962 h 3873918"/>
                <a:gd name="connsiteX3" fmla="*/ 1951131 w 7741261"/>
                <a:gd name="connsiteY3" fmla="*/ 3229561 h 3873918"/>
                <a:gd name="connsiteX4" fmla="*/ 3822711 w 7741261"/>
                <a:gd name="connsiteY4" fmla="*/ 1694868 h 3873918"/>
                <a:gd name="connsiteX5" fmla="*/ 4491131 w 7741261"/>
                <a:gd name="connsiteY5" fmla="*/ 1170825 h 3873918"/>
                <a:gd name="connsiteX6" fmla="*/ 5811931 w 7741261"/>
                <a:gd name="connsiteY6" fmla="*/ 459625 h 3873918"/>
                <a:gd name="connsiteX7" fmla="*/ 7741261 w 7741261"/>
                <a:gd name="connsiteY7" fmla="*/ 1388 h 3873918"/>
                <a:gd name="connsiteX8" fmla="*/ 7741261 w 7741261"/>
                <a:gd name="connsiteY8" fmla="*/ 3873918 h 3873918"/>
                <a:gd name="connsiteX9" fmla="*/ 7279 w 7741261"/>
                <a:gd name="connsiteY9" fmla="*/ 3873918 h 3873918"/>
                <a:gd name="connsiteX10" fmla="*/ 0 w 7741261"/>
                <a:gd name="connsiteY10" fmla="*/ 3851047 h 387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41261" h="3873918">
                  <a:moveTo>
                    <a:pt x="0" y="3851047"/>
                  </a:moveTo>
                  <a:lnTo>
                    <a:pt x="689153" y="3780340"/>
                  </a:lnTo>
                  <a:lnTo>
                    <a:pt x="1282710" y="3635962"/>
                  </a:lnTo>
                  <a:lnTo>
                    <a:pt x="1951131" y="3229561"/>
                  </a:lnTo>
                  <a:lnTo>
                    <a:pt x="3822711" y="1694868"/>
                  </a:lnTo>
                  <a:lnTo>
                    <a:pt x="4491131" y="1170825"/>
                  </a:lnTo>
                  <a:cubicBezTo>
                    <a:pt x="4931398" y="933758"/>
                    <a:pt x="5232632" y="707387"/>
                    <a:pt x="5811931" y="459625"/>
                  </a:cubicBezTo>
                  <a:cubicBezTo>
                    <a:pt x="6840052" y="2079"/>
                    <a:pt x="7664972" y="-6287"/>
                    <a:pt x="7741261" y="1388"/>
                  </a:cubicBezTo>
                  <a:lnTo>
                    <a:pt x="7741261" y="3873918"/>
                  </a:lnTo>
                  <a:lnTo>
                    <a:pt x="7279" y="3873918"/>
                  </a:lnTo>
                  <a:lnTo>
                    <a:pt x="0" y="3851047"/>
                  </a:lnTo>
                  <a:close/>
                </a:path>
              </a:pathLst>
            </a:cu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chemeClr val="bg1"/>
                    </a:gs>
                    <a:gs pos="10417">
                      <a:schemeClr val="bg1"/>
                    </a:gs>
                  </a:gsLst>
                  <a:lin ang="5400000" scaled="0"/>
                </a:gradFill>
              </a:endParaRPr>
            </a:p>
          </p:txBody>
        </p:sp>
        <p:cxnSp>
          <p:nvCxnSpPr>
            <p:cNvPr id="21" name="Straight Connector 20"/>
            <p:cNvCxnSpPr/>
            <p:nvPr/>
          </p:nvCxnSpPr>
          <p:spPr>
            <a:xfrm>
              <a:off x="2165916" y="1722579"/>
              <a:ext cx="0" cy="4649787"/>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86788" y="5615879"/>
              <a:ext cx="18288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86788" y="4883089"/>
              <a:ext cx="18288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986788" y="4150299"/>
              <a:ext cx="18288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986788" y="3417509"/>
              <a:ext cx="18288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986788" y="2684719"/>
              <a:ext cx="18288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986788" y="1951929"/>
              <a:ext cx="18288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718719" y="1883035"/>
              <a:ext cx="295274" cy="166199"/>
            </a:xfrm>
            <a:prstGeom prst="rect">
              <a:avLst/>
            </a:prstGeom>
            <a:noFill/>
          </p:spPr>
          <p:txBody>
            <a:bodyPr wrap="square" lIns="0" tIns="0" rIns="0" bIns="0" rtlCol="0">
              <a:spAutoFit/>
            </a:bodyPr>
            <a:lstStyle/>
            <a:p>
              <a:pPr>
                <a:lnSpc>
                  <a:spcPct val="90000"/>
                </a:lnSpc>
              </a:pPr>
              <a:r>
                <a:rPr lang="en-US" sz="1200" spc="-50" dirty="0" smtClean="0">
                  <a:gradFill>
                    <a:gsLst>
                      <a:gs pos="2917">
                        <a:schemeClr val="tx1"/>
                      </a:gs>
                      <a:gs pos="30000">
                        <a:schemeClr val="tx1"/>
                      </a:gs>
                    </a:gsLst>
                    <a:lin ang="5400000" scaled="0"/>
                  </a:gradFill>
                </a:rPr>
                <a:t>$30</a:t>
              </a:r>
            </a:p>
          </p:txBody>
        </p:sp>
        <p:sp>
          <p:nvSpPr>
            <p:cNvPr id="29" name="TextBox 28"/>
            <p:cNvSpPr txBox="1"/>
            <p:nvPr/>
          </p:nvSpPr>
          <p:spPr>
            <a:xfrm>
              <a:off x="1722136" y="2607396"/>
              <a:ext cx="295274" cy="166199"/>
            </a:xfrm>
            <a:prstGeom prst="rect">
              <a:avLst/>
            </a:prstGeom>
            <a:noFill/>
          </p:spPr>
          <p:txBody>
            <a:bodyPr wrap="square" lIns="0" tIns="0" rIns="0" bIns="0" rtlCol="0">
              <a:spAutoFit/>
            </a:bodyPr>
            <a:lstStyle/>
            <a:p>
              <a:pPr>
                <a:lnSpc>
                  <a:spcPct val="90000"/>
                </a:lnSpc>
              </a:pPr>
              <a:r>
                <a:rPr lang="en-US" sz="1200" spc="-50" dirty="0" smtClean="0">
                  <a:gradFill>
                    <a:gsLst>
                      <a:gs pos="2917">
                        <a:schemeClr val="tx1"/>
                      </a:gs>
                      <a:gs pos="30000">
                        <a:schemeClr val="tx1"/>
                      </a:gs>
                    </a:gsLst>
                    <a:lin ang="5400000" scaled="0"/>
                  </a:gradFill>
                </a:rPr>
                <a:t>$25</a:t>
              </a:r>
            </a:p>
          </p:txBody>
        </p:sp>
        <p:sp>
          <p:nvSpPr>
            <p:cNvPr id="30" name="TextBox 29"/>
            <p:cNvSpPr txBox="1"/>
            <p:nvPr/>
          </p:nvSpPr>
          <p:spPr>
            <a:xfrm>
              <a:off x="1722136" y="3335971"/>
              <a:ext cx="295274" cy="166199"/>
            </a:xfrm>
            <a:prstGeom prst="rect">
              <a:avLst/>
            </a:prstGeom>
            <a:noFill/>
          </p:spPr>
          <p:txBody>
            <a:bodyPr wrap="square" lIns="0" tIns="0" rIns="0" bIns="0" rtlCol="0">
              <a:spAutoFit/>
            </a:bodyPr>
            <a:lstStyle/>
            <a:p>
              <a:pPr>
                <a:lnSpc>
                  <a:spcPct val="90000"/>
                </a:lnSpc>
              </a:pPr>
              <a:r>
                <a:rPr lang="en-US" sz="1200" spc="-50" dirty="0" smtClean="0">
                  <a:gradFill>
                    <a:gsLst>
                      <a:gs pos="2917">
                        <a:schemeClr val="tx1"/>
                      </a:gs>
                      <a:gs pos="30000">
                        <a:schemeClr val="tx1"/>
                      </a:gs>
                    </a:gsLst>
                    <a:lin ang="5400000" scaled="0"/>
                  </a:gradFill>
                </a:rPr>
                <a:t>$20</a:t>
              </a:r>
            </a:p>
          </p:txBody>
        </p:sp>
        <p:sp>
          <p:nvSpPr>
            <p:cNvPr id="31" name="TextBox 30"/>
            <p:cNvSpPr txBox="1"/>
            <p:nvPr/>
          </p:nvSpPr>
          <p:spPr>
            <a:xfrm>
              <a:off x="1722136" y="4064603"/>
              <a:ext cx="295274" cy="166199"/>
            </a:xfrm>
            <a:prstGeom prst="rect">
              <a:avLst/>
            </a:prstGeom>
            <a:noFill/>
          </p:spPr>
          <p:txBody>
            <a:bodyPr wrap="square" lIns="0" tIns="0" rIns="0" bIns="0" rtlCol="0">
              <a:spAutoFit/>
            </a:bodyPr>
            <a:lstStyle/>
            <a:p>
              <a:pPr>
                <a:lnSpc>
                  <a:spcPct val="90000"/>
                </a:lnSpc>
              </a:pPr>
              <a:r>
                <a:rPr lang="en-US" sz="1200" spc="-50" dirty="0" smtClean="0">
                  <a:gradFill>
                    <a:gsLst>
                      <a:gs pos="2917">
                        <a:schemeClr val="tx1"/>
                      </a:gs>
                      <a:gs pos="30000">
                        <a:schemeClr val="tx1"/>
                      </a:gs>
                    </a:gsLst>
                    <a:lin ang="5400000" scaled="0"/>
                  </a:gradFill>
                </a:rPr>
                <a:t>$15</a:t>
              </a:r>
            </a:p>
          </p:txBody>
        </p:sp>
        <p:sp>
          <p:nvSpPr>
            <p:cNvPr id="32" name="TextBox 31"/>
            <p:cNvSpPr txBox="1"/>
            <p:nvPr/>
          </p:nvSpPr>
          <p:spPr>
            <a:xfrm>
              <a:off x="1722136" y="4799989"/>
              <a:ext cx="295274" cy="166199"/>
            </a:xfrm>
            <a:prstGeom prst="rect">
              <a:avLst/>
            </a:prstGeom>
            <a:noFill/>
          </p:spPr>
          <p:txBody>
            <a:bodyPr wrap="square" lIns="0" tIns="0" rIns="0" bIns="0" rtlCol="0">
              <a:spAutoFit/>
            </a:bodyPr>
            <a:lstStyle/>
            <a:p>
              <a:pPr>
                <a:lnSpc>
                  <a:spcPct val="90000"/>
                </a:lnSpc>
              </a:pPr>
              <a:r>
                <a:rPr lang="en-US" sz="1200" spc="-50" dirty="0" smtClean="0">
                  <a:gradFill>
                    <a:gsLst>
                      <a:gs pos="2917">
                        <a:schemeClr val="tx1"/>
                      </a:gs>
                      <a:gs pos="30000">
                        <a:schemeClr val="tx1"/>
                      </a:gs>
                    </a:gsLst>
                    <a:lin ang="5400000" scaled="0"/>
                  </a:gradFill>
                </a:rPr>
                <a:t>$10</a:t>
              </a:r>
            </a:p>
          </p:txBody>
        </p:sp>
        <p:sp>
          <p:nvSpPr>
            <p:cNvPr id="33" name="TextBox 32"/>
            <p:cNvSpPr txBox="1"/>
            <p:nvPr/>
          </p:nvSpPr>
          <p:spPr>
            <a:xfrm>
              <a:off x="1722136" y="5528564"/>
              <a:ext cx="295274" cy="166199"/>
            </a:xfrm>
            <a:prstGeom prst="rect">
              <a:avLst/>
            </a:prstGeom>
            <a:noFill/>
          </p:spPr>
          <p:txBody>
            <a:bodyPr wrap="square" lIns="0" tIns="0" rIns="0" bIns="0" rtlCol="0">
              <a:spAutoFit/>
            </a:bodyPr>
            <a:lstStyle/>
            <a:p>
              <a:pPr>
                <a:lnSpc>
                  <a:spcPct val="90000"/>
                </a:lnSpc>
              </a:pPr>
              <a:r>
                <a:rPr lang="en-US" sz="1200" spc="-50" dirty="0" smtClean="0">
                  <a:gradFill>
                    <a:gsLst>
                      <a:gs pos="2917">
                        <a:schemeClr val="tx1"/>
                      </a:gs>
                      <a:gs pos="30000">
                        <a:schemeClr val="tx1"/>
                      </a:gs>
                    </a:gsLst>
                    <a:lin ang="5400000" scaled="0"/>
                  </a:gradFill>
                </a:rPr>
                <a:t>$5</a:t>
              </a:r>
            </a:p>
          </p:txBody>
        </p:sp>
        <p:cxnSp>
          <p:nvCxnSpPr>
            <p:cNvPr id="34" name="Straight Connector 33"/>
            <p:cNvCxnSpPr/>
            <p:nvPr/>
          </p:nvCxnSpPr>
          <p:spPr>
            <a:xfrm rot="16200000">
              <a:off x="2417377" y="6456618"/>
              <a:ext cx="18288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a:off x="3061875" y="6456618"/>
              <a:ext cx="18288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a:off x="3706373" y="6456619"/>
              <a:ext cx="18288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a:off x="4350871" y="6456619"/>
              <a:ext cx="18288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a:off x="4995369" y="6456619"/>
              <a:ext cx="18288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a:off x="5639867" y="6456619"/>
              <a:ext cx="18288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a:off x="6284365" y="6456619"/>
              <a:ext cx="18288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a:off x="6928863" y="6456619"/>
              <a:ext cx="18288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a:off x="7573361" y="6456619"/>
              <a:ext cx="18288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a:off x="8217859" y="6456619"/>
              <a:ext cx="18288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a:off x="8862357" y="6456619"/>
              <a:ext cx="18288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a:off x="9506855" y="6456619"/>
              <a:ext cx="18288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a:off x="10151358" y="6456618"/>
              <a:ext cx="18288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337129" y="6570049"/>
              <a:ext cx="343490" cy="166199"/>
            </a:xfrm>
            <a:prstGeom prst="rect">
              <a:avLst/>
            </a:prstGeom>
            <a:noFill/>
          </p:spPr>
          <p:txBody>
            <a:bodyPr wrap="square" lIns="0" tIns="0" rIns="0" bIns="0" rtlCol="0">
              <a:spAutoFit/>
            </a:bodyPr>
            <a:lstStyle/>
            <a:p>
              <a:pPr algn="ctr">
                <a:lnSpc>
                  <a:spcPct val="90000"/>
                </a:lnSpc>
              </a:pPr>
              <a:r>
                <a:rPr lang="en-US" sz="1200" spc="-50" dirty="0" smtClean="0">
                  <a:gradFill>
                    <a:gsLst>
                      <a:gs pos="2917">
                        <a:schemeClr val="tx1"/>
                      </a:gs>
                      <a:gs pos="30000">
                        <a:schemeClr val="tx1"/>
                      </a:gs>
                    </a:gsLst>
                    <a:lin ang="5400000" scaled="0"/>
                  </a:gradFill>
                </a:rPr>
                <a:t>2008</a:t>
              </a:r>
            </a:p>
          </p:txBody>
        </p:sp>
        <p:sp>
          <p:nvSpPr>
            <p:cNvPr id="48" name="TextBox 47"/>
            <p:cNvSpPr txBox="1"/>
            <p:nvPr/>
          </p:nvSpPr>
          <p:spPr>
            <a:xfrm>
              <a:off x="2983717" y="6570049"/>
              <a:ext cx="343490" cy="166199"/>
            </a:xfrm>
            <a:prstGeom prst="rect">
              <a:avLst/>
            </a:prstGeom>
            <a:noFill/>
          </p:spPr>
          <p:txBody>
            <a:bodyPr wrap="square" lIns="0" tIns="0" rIns="0" bIns="0" rtlCol="0">
              <a:spAutoFit/>
            </a:bodyPr>
            <a:lstStyle/>
            <a:p>
              <a:pPr algn="ctr">
                <a:lnSpc>
                  <a:spcPct val="90000"/>
                </a:lnSpc>
              </a:pPr>
              <a:r>
                <a:rPr lang="en-US" sz="1200" spc="-50" dirty="0" smtClean="0">
                  <a:gradFill>
                    <a:gsLst>
                      <a:gs pos="2917">
                        <a:schemeClr val="tx1"/>
                      </a:gs>
                      <a:gs pos="30000">
                        <a:schemeClr val="tx1"/>
                      </a:gs>
                    </a:gsLst>
                    <a:lin ang="5400000" scaled="0"/>
                  </a:gradFill>
                </a:rPr>
                <a:t>2009</a:t>
              </a:r>
            </a:p>
          </p:txBody>
        </p:sp>
        <p:sp>
          <p:nvSpPr>
            <p:cNvPr id="49" name="TextBox 48"/>
            <p:cNvSpPr txBox="1"/>
            <p:nvPr/>
          </p:nvSpPr>
          <p:spPr>
            <a:xfrm>
              <a:off x="3625813" y="6570049"/>
              <a:ext cx="343490" cy="166199"/>
            </a:xfrm>
            <a:prstGeom prst="rect">
              <a:avLst/>
            </a:prstGeom>
            <a:noFill/>
          </p:spPr>
          <p:txBody>
            <a:bodyPr wrap="square" lIns="0" tIns="0" rIns="0" bIns="0" rtlCol="0">
              <a:spAutoFit/>
            </a:bodyPr>
            <a:lstStyle/>
            <a:p>
              <a:pPr algn="ctr">
                <a:lnSpc>
                  <a:spcPct val="90000"/>
                </a:lnSpc>
              </a:pPr>
              <a:r>
                <a:rPr lang="en-US" sz="1200" spc="-50" dirty="0" smtClean="0">
                  <a:gradFill>
                    <a:gsLst>
                      <a:gs pos="2917">
                        <a:schemeClr val="tx1"/>
                      </a:gs>
                      <a:gs pos="30000">
                        <a:schemeClr val="tx1"/>
                      </a:gs>
                    </a:gsLst>
                    <a:lin ang="5400000" scaled="0"/>
                  </a:gradFill>
                </a:rPr>
                <a:t>2010</a:t>
              </a:r>
            </a:p>
          </p:txBody>
        </p:sp>
        <p:sp>
          <p:nvSpPr>
            <p:cNvPr id="50" name="TextBox 49"/>
            <p:cNvSpPr txBox="1"/>
            <p:nvPr/>
          </p:nvSpPr>
          <p:spPr>
            <a:xfrm>
              <a:off x="4274195" y="6570049"/>
              <a:ext cx="343490" cy="166199"/>
            </a:xfrm>
            <a:prstGeom prst="rect">
              <a:avLst/>
            </a:prstGeom>
            <a:noFill/>
          </p:spPr>
          <p:txBody>
            <a:bodyPr wrap="square" lIns="0" tIns="0" rIns="0" bIns="0" rtlCol="0">
              <a:spAutoFit/>
            </a:bodyPr>
            <a:lstStyle/>
            <a:p>
              <a:pPr algn="ctr">
                <a:lnSpc>
                  <a:spcPct val="90000"/>
                </a:lnSpc>
              </a:pPr>
              <a:r>
                <a:rPr lang="en-US" sz="1200" spc="-50" dirty="0" smtClean="0">
                  <a:gradFill>
                    <a:gsLst>
                      <a:gs pos="2917">
                        <a:schemeClr val="tx1"/>
                      </a:gs>
                      <a:gs pos="30000">
                        <a:schemeClr val="tx1"/>
                      </a:gs>
                    </a:gsLst>
                    <a:lin ang="5400000" scaled="0"/>
                  </a:gradFill>
                </a:rPr>
                <a:t>2011</a:t>
              </a:r>
            </a:p>
          </p:txBody>
        </p:sp>
        <p:sp>
          <p:nvSpPr>
            <p:cNvPr id="51" name="TextBox 50"/>
            <p:cNvSpPr txBox="1"/>
            <p:nvPr/>
          </p:nvSpPr>
          <p:spPr>
            <a:xfrm>
              <a:off x="4918283" y="6570049"/>
              <a:ext cx="343490" cy="166199"/>
            </a:xfrm>
            <a:prstGeom prst="rect">
              <a:avLst/>
            </a:prstGeom>
            <a:noFill/>
          </p:spPr>
          <p:txBody>
            <a:bodyPr wrap="square" lIns="0" tIns="0" rIns="0" bIns="0" rtlCol="0">
              <a:spAutoFit/>
            </a:bodyPr>
            <a:lstStyle/>
            <a:p>
              <a:pPr algn="ctr">
                <a:lnSpc>
                  <a:spcPct val="90000"/>
                </a:lnSpc>
              </a:pPr>
              <a:r>
                <a:rPr lang="en-US" sz="1200" spc="-50" dirty="0" smtClean="0">
                  <a:gradFill>
                    <a:gsLst>
                      <a:gs pos="2917">
                        <a:schemeClr val="tx1"/>
                      </a:gs>
                      <a:gs pos="30000">
                        <a:schemeClr val="tx1"/>
                      </a:gs>
                    </a:gsLst>
                    <a:lin ang="5400000" scaled="0"/>
                  </a:gradFill>
                </a:rPr>
                <a:t>2012</a:t>
              </a:r>
            </a:p>
          </p:txBody>
        </p:sp>
        <p:sp>
          <p:nvSpPr>
            <p:cNvPr id="52" name="TextBox 51"/>
            <p:cNvSpPr txBox="1"/>
            <p:nvPr/>
          </p:nvSpPr>
          <p:spPr>
            <a:xfrm>
              <a:off x="5559562" y="6570049"/>
              <a:ext cx="343490" cy="166199"/>
            </a:xfrm>
            <a:prstGeom prst="rect">
              <a:avLst/>
            </a:prstGeom>
            <a:noFill/>
          </p:spPr>
          <p:txBody>
            <a:bodyPr wrap="square" lIns="0" tIns="0" rIns="0" bIns="0" rtlCol="0">
              <a:spAutoFit/>
            </a:bodyPr>
            <a:lstStyle/>
            <a:p>
              <a:pPr algn="ctr">
                <a:lnSpc>
                  <a:spcPct val="90000"/>
                </a:lnSpc>
              </a:pPr>
              <a:r>
                <a:rPr lang="en-US" sz="1200" spc="-50" dirty="0" smtClean="0">
                  <a:gradFill>
                    <a:gsLst>
                      <a:gs pos="2917">
                        <a:schemeClr val="tx1"/>
                      </a:gs>
                      <a:gs pos="30000">
                        <a:schemeClr val="tx1"/>
                      </a:gs>
                    </a:gsLst>
                    <a:lin ang="5400000" scaled="0"/>
                  </a:gradFill>
                </a:rPr>
                <a:t>2013</a:t>
              </a:r>
            </a:p>
          </p:txBody>
        </p:sp>
        <p:sp>
          <p:nvSpPr>
            <p:cNvPr id="53" name="TextBox 52"/>
            <p:cNvSpPr txBox="1"/>
            <p:nvPr/>
          </p:nvSpPr>
          <p:spPr>
            <a:xfrm>
              <a:off x="6207632" y="6570049"/>
              <a:ext cx="343490" cy="166199"/>
            </a:xfrm>
            <a:prstGeom prst="rect">
              <a:avLst/>
            </a:prstGeom>
            <a:noFill/>
          </p:spPr>
          <p:txBody>
            <a:bodyPr wrap="square" lIns="0" tIns="0" rIns="0" bIns="0" rtlCol="0">
              <a:spAutoFit/>
            </a:bodyPr>
            <a:lstStyle/>
            <a:p>
              <a:pPr algn="ctr">
                <a:lnSpc>
                  <a:spcPct val="90000"/>
                </a:lnSpc>
              </a:pPr>
              <a:r>
                <a:rPr lang="en-US" sz="1200" spc="-50" dirty="0" smtClean="0">
                  <a:gradFill>
                    <a:gsLst>
                      <a:gs pos="2917">
                        <a:schemeClr val="tx1"/>
                      </a:gs>
                      <a:gs pos="30000">
                        <a:schemeClr val="tx1"/>
                      </a:gs>
                    </a:gsLst>
                    <a:lin ang="5400000" scaled="0"/>
                  </a:gradFill>
                </a:rPr>
                <a:t>2014</a:t>
              </a:r>
            </a:p>
          </p:txBody>
        </p:sp>
        <p:sp>
          <p:nvSpPr>
            <p:cNvPr id="54" name="TextBox 53"/>
            <p:cNvSpPr txBox="1"/>
            <p:nvPr/>
          </p:nvSpPr>
          <p:spPr>
            <a:xfrm>
              <a:off x="6852695" y="6570049"/>
              <a:ext cx="343490" cy="166199"/>
            </a:xfrm>
            <a:prstGeom prst="rect">
              <a:avLst/>
            </a:prstGeom>
            <a:noFill/>
          </p:spPr>
          <p:txBody>
            <a:bodyPr wrap="square" lIns="0" tIns="0" rIns="0" bIns="0" rtlCol="0">
              <a:spAutoFit/>
            </a:bodyPr>
            <a:lstStyle/>
            <a:p>
              <a:pPr algn="ctr">
                <a:lnSpc>
                  <a:spcPct val="90000"/>
                </a:lnSpc>
              </a:pPr>
              <a:r>
                <a:rPr lang="en-US" sz="1200" spc="-50" dirty="0" smtClean="0">
                  <a:gradFill>
                    <a:gsLst>
                      <a:gs pos="2917">
                        <a:schemeClr val="tx1"/>
                      </a:gs>
                      <a:gs pos="30000">
                        <a:schemeClr val="tx1"/>
                      </a:gs>
                    </a:gsLst>
                    <a:lin ang="5400000" scaled="0"/>
                  </a:gradFill>
                </a:rPr>
                <a:t>2015</a:t>
              </a:r>
            </a:p>
          </p:txBody>
        </p:sp>
        <p:sp>
          <p:nvSpPr>
            <p:cNvPr id="55" name="TextBox 54"/>
            <p:cNvSpPr txBox="1"/>
            <p:nvPr/>
          </p:nvSpPr>
          <p:spPr>
            <a:xfrm>
              <a:off x="7493151" y="6570049"/>
              <a:ext cx="343490" cy="166199"/>
            </a:xfrm>
            <a:prstGeom prst="rect">
              <a:avLst/>
            </a:prstGeom>
            <a:noFill/>
          </p:spPr>
          <p:txBody>
            <a:bodyPr wrap="square" lIns="0" tIns="0" rIns="0" bIns="0" rtlCol="0">
              <a:spAutoFit/>
            </a:bodyPr>
            <a:lstStyle/>
            <a:p>
              <a:pPr algn="ctr">
                <a:lnSpc>
                  <a:spcPct val="90000"/>
                </a:lnSpc>
              </a:pPr>
              <a:r>
                <a:rPr lang="en-US" sz="1200" spc="-50" dirty="0" smtClean="0">
                  <a:gradFill>
                    <a:gsLst>
                      <a:gs pos="2917">
                        <a:schemeClr val="tx1"/>
                      </a:gs>
                      <a:gs pos="30000">
                        <a:schemeClr val="tx1"/>
                      </a:gs>
                    </a:gsLst>
                    <a:lin ang="5400000" scaled="0"/>
                  </a:gradFill>
                </a:rPr>
                <a:t>2016</a:t>
              </a:r>
            </a:p>
          </p:txBody>
        </p:sp>
        <p:sp>
          <p:nvSpPr>
            <p:cNvPr id="56" name="TextBox 55"/>
            <p:cNvSpPr txBox="1"/>
            <p:nvPr/>
          </p:nvSpPr>
          <p:spPr>
            <a:xfrm>
              <a:off x="8141183" y="6570049"/>
              <a:ext cx="343490" cy="166199"/>
            </a:xfrm>
            <a:prstGeom prst="rect">
              <a:avLst/>
            </a:prstGeom>
            <a:noFill/>
          </p:spPr>
          <p:txBody>
            <a:bodyPr wrap="square" lIns="0" tIns="0" rIns="0" bIns="0" rtlCol="0">
              <a:spAutoFit/>
            </a:bodyPr>
            <a:lstStyle/>
            <a:p>
              <a:pPr algn="ctr">
                <a:lnSpc>
                  <a:spcPct val="90000"/>
                </a:lnSpc>
              </a:pPr>
              <a:r>
                <a:rPr lang="en-US" sz="1200" spc="-50" dirty="0" smtClean="0">
                  <a:gradFill>
                    <a:gsLst>
                      <a:gs pos="2917">
                        <a:schemeClr val="tx1"/>
                      </a:gs>
                      <a:gs pos="30000">
                        <a:schemeClr val="tx1"/>
                      </a:gs>
                    </a:gsLst>
                    <a:lin ang="5400000" scaled="0"/>
                  </a:gradFill>
                </a:rPr>
                <a:t>2017</a:t>
              </a:r>
            </a:p>
          </p:txBody>
        </p:sp>
        <p:sp>
          <p:nvSpPr>
            <p:cNvPr id="57" name="TextBox 56"/>
            <p:cNvSpPr txBox="1"/>
            <p:nvPr/>
          </p:nvSpPr>
          <p:spPr>
            <a:xfrm>
              <a:off x="8782657" y="6570049"/>
              <a:ext cx="343490" cy="166199"/>
            </a:xfrm>
            <a:prstGeom prst="rect">
              <a:avLst/>
            </a:prstGeom>
            <a:noFill/>
          </p:spPr>
          <p:txBody>
            <a:bodyPr wrap="square" lIns="0" tIns="0" rIns="0" bIns="0" rtlCol="0">
              <a:spAutoFit/>
            </a:bodyPr>
            <a:lstStyle/>
            <a:p>
              <a:pPr algn="ctr">
                <a:lnSpc>
                  <a:spcPct val="90000"/>
                </a:lnSpc>
              </a:pPr>
              <a:r>
                <a:rPr lang="en-US" sz="1200" spc="-50" dirty="0" smtClean="0">
                  <a:gradFill>
                    <a:gsLst>
                      <a:gs pos="2917">
                        <a:schemeClr val="tx1"/>
                      </a:gs>
                      <a:gs pos="30000">
                        <a:schemeClr val="tx1"/>
                      </a:gs>
                    </a:gsLst>
                    <a:lin ang="5400000" scaled="0"/>
                  </a:gradFill>
                </a:rPr>
                <a:t>2018</a:t>
              </a:r>
            </a:p>
          </p:txBody>
        </p:sp>
        <p:sp>
          <p:nvSpPr>
            <p:cNvPr id="58" name="TextBox 57"/>
            <p:cNvSpPr txBox="1"/>
            <p:nvPr/>
          </p:nvSpPr>
          <p:spPr>
            <a:xfrm>
              <a:off x="9429675" y="6570049"/>
              <a:ext cx="343490" cy="166199"/>
            </a:xfrm>
            <a:prstGeom prst="rect">
              <a:avLst/>
            </a:prstGeom>
            <a:noFill/>
          </p:spPr>
          <p:txBody>
            <a:bodyPr wrap="square" lIns="0" tIns="0" rIns="0" bIns="0" rtlCol="0">
              <a:spAutoFit/>
            </a:bodyPr>
            <a:lstStyle/>
            <a:p>
              <a:pPr algn="ctr">
                <a:lnSpc>
                  <a:spcPct val="90000"/>
                </a:lnSpc>
              </a:pPr>
              <a:r>
                <a:rPr lang="en-US" sz="1200" spc="-50" dirty="0" smtClean="0">
                  <a:gradFill>
                    <a:gsLst>
                      <a:gs pos="2917">
                        <a:schemeClr val="tx1"/>
                      </a:gs>
                      <a:gs pos="30000">
                        <a:schemeClr val="tx1"/>
                      </a:gs>
                    </a:gsLst>
                    <a:lin ang="5400000" scaled="0"/>
                  </a:gradFill>
                </a:rPr>
                <a:t>2019</a:t>
              </a:r>
            </a:p>
          </p:txBody>
        </p:sp>
        <p:sp>
          <p:nvSpPr>
            <p:cNvPr id="59" name="TextBox 58"/>
            <p:cNvSpPr txBox="1"/>
            <p:nvPr/>
          </p:nvSpPr>
          <p:spPr>
            <a:xfrm>
              <a:off x="10073200" y="6570049"/>
              <a:ext cx="343490" cy="166199"/>
            </a:xfrm>
            <a:prstGeom prst="rect">
              <a:avLst/>
            </a:prstGeom>
            <a:noFill/>
          </p:spPr>
          <p:txBody>
            <a:bodyPr wrap="square" lIns="0" tIns="0" rIns="0" bIns="0" rtlCol="0">
              <a:spAutoFit/>
            </a:bodyPr>
            <a:lstStyle/>
            <a:p>
              <a:pPr algn="ctr">
                <a:lnSpc>
                  <a:spcPct val="90000"/>
                </a:lnSpc>
              </a:pPr>
              <a:r>
                <a:rPr lang="en-US" sz="1200" spc="-50" dirty="0" smtClean="0">
                  <a:gradFill>
                    <a:gsLst>
                      <a:gs pos="2917">
                        <a:schemeClr val="tx1"/>
                      </a:gs>
                      <a:gs pos="30000">
                        <a:schemeClr val="tx1"/>
                      </a:gs>
                    </a:gsLst>
                    <a:lin ang="5400000" scaled="0"/>
                  </a:gradFill>
                </a:rPr>
                <a:t>2020</a:t>
              </a:r>
            </a:p>
          </p:txBody>
        </p:sp>
        <p:sp>
          <p:nvSpPr>
            <p:cNvPr id="60" name="TextBox 59"/>
            <p:cNvSpPr txBox="1"/>
            <p:nvPr/>
          </p:nvSpPr>
          <p:spPr>
            <a:xfrm rot="16200000">
              <a:off x="533073" y="3950406"/>
              <a:ext cx="1880291" cy="193899"/>
            </a:xfrm>
            <a:prstGeom prst="rect">
              <a:avLst/>
            </a:prstGeom>
            <a:noFill/>
          </p:spPr>
          <p:txBody>
            <a:bodyPr wrap="square" lIns="0" tIns="0" rIns="0" bIns="0" rtlCol="0">
              <a:spAutoFit/>
            </a:bodyPr>
            <a:lstStyle/>
            <a:p>
              <a:pPr algn="ctr">
                <a:lnSpc>
                  <a:spcPct val="90000"/>
                </a:lnSpc>
              </a:pPr>
              <a:r>
                <a:rPr lang="en-US" sz="1400" spc="-50" dirty="0" smtClean="0">
                  <a:gradFill>
                    <a:gsLst>
                      <a:gs pos="2917">
                        <a:schemeClr val="tx1"/>
                      </a:gs>
                      <a:gs pos="30000">
                        <a:schemeClr val="tx1"/>
                      </a:gs>
                    </a:gsLst>
                    <a:lin ang="5400000" scaled="0"/>
                  </a:gradFill>
                </a:rPr>
                <a:t>Market Share (in Billions)</a:t>
              </a:r>
            </a:p>
          </p:txBody>
        </p:sp>
        <p:cxnSp>
          <p:nvCxnSpPr>
            <p:cNvPr id="61" name="Straight Connector 60"/>
            <p:cNvCxnSpPr/>
            <p:nvPr/>
          </p:nvCxnSpPr>
          <p:spPr>
            <a:xfrm>
              <a:off x="2160165" y="6365179"/>
              <a:ext cx="8412884"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717009" y="1346505"/>
              <a:ext cx="3315424" cy="332399"/>
            </a:xfrm>
            <a:prstGeom prst="rect">
              <a:avLst/>
            </a:prstGeom>
            <a:noFill/>
          </p:spPr>
          <p:txBody>
            <a:bodyPr wrap="square" lIns="0" tIns="0" rIns="0" bIns="0" rtlCol="0">
              <a:spAutoFit/>
            </a:bodyPr>
            <a:lstStyle/>
            <a:p>
              <a:pPr algn="ctr">
                <a:lnSpc>
                  <a:spcPct val="90000"/>
                </a:lnSpc>
              </a:pPr>
              <a:r>
                <a:rPr lang="en-US" sz="2400" b="1" spc="-50" dirty="0" smtClean="0">
                  <a:gradFill>
                    <a:gsLst>
                      <a:gs pos="2917">
                        <a:schemeClr val="tx2"/>
                      </a:gs>
                      <a:gs pos="30000">
                        <a:schemeClr val="tx2"/>
                      </a:gs>
                    </a:gsLst>
                    <a:lin ang="5400000" scaled="0"/>
                  </a:gradFill>
                  <a:latin typeface="+mj-lt"/>
                </a:rPr>
                <a:t>Public Cloud Platform</a:t>
              </a:r>
            </a:p>
          </p:txBody>
        </p:sp>
      </p:grpSp>
      <p:sp>
        <p:nvSpPr>
          <p:cNvPr id="63" name="Rectangle 62"/>
          <p:cNvSpPr/>
          <p:nvPr/>
        </p:nvSpPr>
        <p:spPr bwMode="auto">
          <a:xfrm>
            <a:off x="0" y="1211263"/>
            <a:ext cx="12436475" cy="5783262"/>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chemeClr val="bg1"/>
                  </a:gs>
                  <a:gs pos="10417">
                    <a:schemeClr val="bg1"/>
                  </a:gs>
                </a:gsLst>
                <a:lin ang="5400000" scaled="0"/>
              </a:gradFill>
            </a:endParaRPr>
          </a:p>
        </p:txBody>
      </p:sp>
      <p:sp>
        <p:nvSpPr>
          <p:cNvPr id="2" name="Title 1"/>
          <p:cNvSpPr>
            <a:spLocks noGrp="1"/>
          </p:cNvSpPr>
          <p:nvPr>
            <p:ph type="title"/>
          </p:nvPr>
        </p:nvSpPr>
        <p:spPr>
          <a:xfrm>
            <a:off x="274638" y="292082"/>
            <a:ext cx="11375536" cy="849463"/>
          </a:xfrm>
        </p:spPr>
        <p:txBody>
          <a:bodyPr/>
          <a:lstStyle/>
          <a:p>
            <a:r>
              <a:rPr lang="en-US" sz="4800" dirty="0" smtClean="0"/>
              <a:t>Why consider the cloud?</a:t>
            </a:r>
            <a:endParaRPr lang="en-US" sz="4800" dirty="0"/>
          </a:p>
        </p:txBody>
      </p:sp>
      <p:grpSp>
        <p:nvGrpSpPr>
          <p:cNvPr id="71" name="Group 70"/>
          <p:cNvGrpSpPr/>
          <p:nvPr/>
        </p:nvGrpSpPr>
        <p:grpSpPr>
          <a:xfrm>
            <a:off x="7724433" y="2125663"/>
            <a:ext cx="3564273" cy="3636485"/>
            <a:chOff x="7724433" y="2125663"/>
            <a:chExt cx="3564273" cy="3636485"/>
          </a:xfrm>
          <a:solidFill>
            <a:schemeClr val="accent4">
              <a:lumMod val="75000"/>
              <a:lumOff val="25000"/>
            </a:schemeClr>
          </a:solidFill>
        </p:grpSpPr>
        <p:sp>
          <p:nvSpPr>
            <p:cNvPr id="6" name="Rectangle 5"/>
            <p:cNvSpPr/>
            <p:nvPr/>
          </p:nvSpPr>
          <p:spPr bwMode="auto">
            <a:xfrm>
              <a:off x="7724433" y="2125663"/>
              <a:ext cx="3564273" cy="3636485"/>
            </a:xfrm>
            <a:prstGeom prst="rect">
              <a:avLst/>
            </a:prstGeom>
            <a:grpFill/>
            <a:ln w="50800" cap="sq">
              <a:no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274320" rIns="0" bIns="47565" numCol="1" rtlCol="0" anchor="t" anchorCtr="0" compatLnSpc="1">
              <a:prstTxWarp prst="textNoShape">
                <a:avLst/>
              </a:prstTxWarp>
            </a:bodyPr>
            <a:lstStyle/>
            <a:p>
              <a:pPr algn="ctr" defTabSz="951028" fontAlgn="base">
                <a:spcBef>
                  <a:spcPct val="0"/>
                </a:spcBef>
                <a:spcAft>
                  <a:spcPct val="0"/>
                </a:spcAft>
              </a:pPr>
              <a:endParaRPr lang="en-US" sz="3200" dirty="0">
                <a:gradFill>
                  <a:gsLst>
                    <a:gs pos="0">
                      <a:srgbClr val="FFFFFF"/>
                    </a:gs>
                    <a:gs pos="100000">
                      <a:srgbClr val="FFFFFF"/>
                    </a:gs>
                  </a:gsLst>
                  <a:lin ang="5400000" scaled="0"/>
                </a:gradFill>
                <a:latin typeface="+mj-lt"/>
              </a:endParaRPr>
            </a:p>
          </p:txBody>
        </p:sp>
        <p:sp>
          <p:nvSpPr>
            <p:cNvPr id="9" name="Rectangle 8"/>
            <p:cNvSpPr/>
            <p:nvPr/>
          </p:nvSpPr>
          <p:spPr>
            <a:xfrm>
              <a:off x="7851758" y="2218263"/>
              <a:ext cx="2698175" cy="769441"/>
            </a:xfrm>
            <a:prstGeom prst="rect">
              <a:avLst/>
            </a:prstGeom>
            <a:grpFill/>
          </p:spPr>
          <p:txBody>
            <a:bodyPr wrap="none">
              <a:spAutoFit/>
            </a:bodyPr>
            <a:lstStyle/>
            <a:p>
              <a:pPr algn="ctr" defTabSz="951028" fontAlgn="base">
                <a:spcBef>
                  <a:spcPct val="0"/>
                </a:spcBef>
                <a:spcAft>
                  <a:spcPct val="0"/>
                </a:spcAft>
              </a:pPr>
              <a:r>
                <a:rPr lang="en-US" sz="4400" dirty="0" smtClean="0">
                  <a:gradFill>
                    <a:gsLst>
                      <a:gs pos="0">
                        <a:srgbClr val="FFFFFF"/>
                      </a:gs>
                      <a:gs pos="100000">
                        <a:srgbClr val="FFFFFF"/>
                      </a:gs>
                    </a:gsLst>
                    <a:lin ang="5400000" scaled="0"/>
                  </a:gradFill>
                  <a:latin typeface="+mj-lt"/>
                </a:rPr>
                <a:t>Economics</a:t>
              </a:r>
              <a:endParaRPr lang="en-US" sz="4400" dirty="0">
                <a:gradFill>
                  <a:gsLst>
                    <a:gs pos="0">
                      <a:srgbClr val="FFFFFF"/>
                    </a:gs>
                    <a:gs pos="100000">
                      <a:srgbClr val="FFFFFF"/>
                    </a:gs>
                  </a:gsLst>
                  <a:lin ang="5400000" scaled="0"/>
                </a:gradFill>
                <a:latin typeface="+mj-lt"/>
              </a:endParaRPr>
            </a:p>
          </p:txBody>
        </p:sp>
        <p:sp>
          <p:nvSpPr>
            <p:cNvPr id="12" name="Freeform 9"/>
            <p:cNvSpPr>
              <a:spLocks noChangeAspect="1"/>
            </p:cNvSpPr>
            <p:nvPr/>
          </p:nvSpPr>
          <p:spPr bwMode="black">
            <a:xfrm>
              <a:off x="10168957" y="4082427"/>
              <a:ext cx="853523" cy="1471371"/>
            </a:xfrm>
            <a:custGeom>
              <a:avLst/>
              <a:gdLst>
                <a:gd name="T0" fmla="*/ 219 w 339"/>
                <a:gd name="T1" fmla="*/ 584 h 584"/>
                <a:gd name="T2" fmla="*/ 219 w 339"/>
                <a:gd name="T3" fmla="*/ 511 h 584"/>
                <a:gd name="T4" fmla="*/ 339 w 339"/>
                <a:gd name="T5" fmla="*/ 373 h 584"/>
                <a:gd name="T6" fmla="*/ 214 w 339"/>
                <a:gd name="T7" fmla="*/ 230 h 584"/>
                <a:gd name="T8" fmla="*/ 146 w 339"/>
                <a:gd name="T9" fmla="*/ 190 h 584"/>
                <a:gd name="T10" fmla="*/ 186 w 339"/>
                <a:gd name="T11" fmla="*/ 169 h 584"/>
                <a:gd name="T12" fmla="*/ 274 w 339"/>
                <a:gd name="T13" fmla="*/ 191 h 584"/>
                <a:gd name="T14" fmla="*/ 294 w 339"/>
                <a:gd name="T15" fmla="*/ 200 h 584"/>
                <a:gd name="T16" fmla="*/ 300 w 339"/>
                <a:gd name="T17" fmla="*/ 180 h 584"/>
                <a:gd name="T18" fmla="*/ 324 w 339"/>
                <a:gd name="T19" fmla="*/ 89 h 584"/>
                <a:gd name="T20" fmla="*/ 310 w 339"/>
                <a:gd name="T21" fmla="*/ 83 h 584"/>
                <a:gd name="T22" fmla="*/ 222 w 339"/>
                <a:gd name="T23" fmla="*/ 61 h 584"/>
                <a:gd name="T24" fmla="*/ 222 w 339"/>
                <a:gd name="T25" fmla="*/ 0 h 584"/>
                <a:gd name="T26" fmla="*/ 121 w 339"/>
                <a:gd name="T27" fmla="*/ 0 h 584"/>
                <a:gd name="T28" fmla="*/ 121 w 339"/>
                <a:gd name="T29" fmla="*/ 68 h 584"/>
                <a:gd name="T30" fmla="*/ 7 w 339"/>
                <a:gd name="T31" fmla="*/ 201 h 584"/>
                <a:gd name="T32" fmla="*/ 140 w 339"/>
                <a:gd name="T33" fmla="*/ 341 h 584"/>
                <a:gd name="T34" fmla="*/ 200 w 339"/>
                <a:gd name="T35" fmla="*/ 383 h 584"/>
                <a:gd name="T36" fmla="*/ 153 w 339"/>
                <a:gd name="T37" fmla="*/ 407 h 584"/>
                <a:gd name="T38" fmla="*/ 50 w 339"/>
                <a:gd name="T39" fmla="*/ 379 h 584"/>
                <a:gd name="T40" fmla="*/ 30 w 339"/>
                <a:gd name="T41" fmla="*/ 369 h 584"/>
                <a:gd name="T42" fmla="*/ 0 w 339"/>
                <a:gd name="T43" fmla="*/ 483 h 584"/>
                <a:gd name="T44" fmla="*/ 0 w 339"/>
                <a:gd name="T45" fmla="*/ 483 h 584"/>
                <a:gd name="T46" fmla="*/ 12 w 339"/>
                <a:gd name="T47" fmla="*/ 489 h 584"/>
                <a:gd name="T48" fmla="*/ 118 w 339"/>
                <a:gd name="T49" fmla="*/ 518 h 584"/>
                <a:gd name="T50" fmla="*/ 118 w 339"/>
                <a:gd name="T51" fmla="*/ 584 h 584"/>
                <a:gd name="T52" fmla="*/ 219 w 339"/>
                <a:gd name="T53" fmla="*/ 5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9" h="584">
                  <a:moveTo>
                    <a:pt x="219" y="584"/>
                  </a:moveTo>
                  <a:cubicBezTo>
                    <a:pt x="219" y="511"/>
                    <a:pt x="219" y="511"/>
                    <a:pt x="219" y="511"/>
                  </a:cubicBezTo>
                  <a:cubicBezTo>
                    <a:pt x="293" y="493"/>
                    <a:pt x="339" y="442"/>
                    <a:pt x="339" y="373"/>
                  </a:cubicBezTo>
                  <a:cubicBezTo>
                    <a:pt x="339" y="304"/>
                    <a:pt x="301" y="261"/>
                    <a:pt x="214" y="230"/>
                  </a:cubicBezTo>
                  <a:cubicBezTo>
                    <a:pt x="182" y="219"/>
                    <a:pt x="146" y="203"/>
                    <a:pt x="146" y="190"/>
                  </a:cubicBezTo>
                  <a:cubicBezTo>
                    <a:pt x="146" y="172"/>
                    <a:pt x="171" y="169"/>
                    <a:pt x="186" y="169"/>
                  </a:cubicBezTo>
                  <a:cubicBezTo>
                    <a:pt x="230" y="169"/>
                    <a:pt x="258" y="183"/>
                    <a:pt x="274" y="191"/>
                  </a:cubicBezTo>
                  <a:cubicBezTo>
                    <a:pt x="294" y="200"/>
                    <a:pt x="294" y="200"/>
                    <a:pt x="294" y="200"/>
                  </a:cubicBezTo>
                  <a:cubicBezTo>
                    <a:pt x="300" y="180"/>
                    <a:pt x="300" y="180"/>
                    <a:pt x="300" y="180"/>
                  </a:cubicBezTo>
                  <a:cubicBezTo>
                    <a:pt x="324" y="89"/>
                    <a:pt x="324" y="89"/>
                    <a:pt x="324" y="89"/>
                  </a:cubicBezTo>
                  <a:cubicBezTo>
                    <a:pt x="310" y="83"/>
                    <a:pt x="310" y="83"/>
                    <a:pt x="310" y="83"/>
                  </a:cubicBezTo>
                  <a:cubicBezTo>
                    <a:pt x="293" y="75"/>
                    <a:pt x="264" y="64"/>
                    <a:pt x="222" y="61"/>
                  </a:cubicBezTo>
                  <a:cubicBezTo>
                    <a:pt x="222" y="0"/>
                    <a:pt x="222" y="0"/>
                    <a:pt x="222" y="0"/>
                  </a:cubicBezTo>
                  <a:cubicBezTo>
                    <a:pt x="121" y="0"/>
                    <a:pt x="121" y="0"/>
                    <a:pt x="121" y="0"/>
                  </a:cubicBezTo>
                  <a:cubicBezTo>
                    <a:pt x="121" y="68"/>
                    <a:pt x="121" y="68"/>
                    <a:pt x="121" y="68"/>
                  </a:cubicBezTo>
                  <a:cubicBezTo>
                    <a:pt x="51" y="86"/>
                    <a:pt x="7" y="136"/>
                    <a:pt x="7" y="201"/>
                  </a:cubicBezTo>
                  <a:cubicBezTo>
                    <a:pt x="7" y="286"/>
                    <a:pt x="78" y="320"/>
                    <a:pt x="140" y="341"/>
                  </a:cubicBezTo>
                  <a:cubicBezTo>
                    <a:pt x="193" y="359"/>
                    <a:pt x="200" y="372"/>
                    <a:pt x="200" y="383"/>
                  </a:cubicBezTo>
                  <a:cubicBezTo>
                    <a:pt x="200" y="400"/>
                    <a:pt x="176" y="407"/>
                    <a:pt x="153" y="407"/>
                  </a:cubicBezTo>
                  <a:cubicBezTo>
                    <a:pt x="107" y="407"/>
                    <a:pt x="68" y="390"/>
                    <a:pt x="50" y="379"/>
                  </a:cubicBezTo>
                  <a:cubicBezTo>
                    <a:pt x="30" y="369"/>
                    <a:pt x="30" y="369"/>
                    <a:pt x="30" y="369"/>
                  </a:cubicBezTo>
                  <a:cubicBezTo>
                    <a:pt x="0" y="483"/>
                    <a:pt x="0" y="483"/>
                    <a:pt x="0" y="483"/>
                  </a:cubicBezTo>
                  <a:cubicBezTo>
                    <a:pt x="0" y="483"/>
                    <a:pt x="0" y="483"/>
                    <a:pt x="0" y="483"/>
                  </a:cubicBezTo>
                  <a:cubicBezTo>
                    <a:pt x="12" y="489"/>
                    <a:pt x="12" y="489"/>
                    <a:pt x="12" y="489"/>
                  </a:cubicBezTo>
                  <a:cubicBezTo>
                    <a:pt x="39" y="504"/>
                    <a:pt x="79" y="515"/>
                    <a:pt x="118" y="518"/>
                  </a:cubicBezTo>
                  <a:cubicBezTo>
                    <a:pt x="118" y="584"/>
                    <a:pt x="118" y="584"/>
                    <a:pt x="118" y="584"/>
                  </a:cubicBezTo>
                  <a:lnTo>
                    <a:pt x="219" y="584"/>
                  </a:lnTo>
                  <a:close/>
                </a:path>
              </a:pathLst>
            </a:custGeom>
            <a:grpFill/>
            <a:ln w="31750" cap="sq">
              <a:noFill/>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sp>
        <p:nvSpPr>
          <p:cNvPr id="69" name="Rectangle 68"/>
          <p:cNvSpPr/>
          <p:nvPr/>
        </p:nvSpPr>
        <p:spPr bwMode="auto">
          <a:xfrm>
            <a:off x="-1" y="1345375"/>
            <a:ext cx="7697097" cy="5649150"/>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chemeClr val="bg1"/>
                  </a:gs>
                  <a:gs pos="10417">
                    <a:schemeClr val="bg1"/>
                  </a:gs>
                </a:gsLst>
                <a:lin ang="5400000" scaled="0"/>
              </a:gradFill>
            </a:endParaRPr>
          </a:p>
        </p:txBody>
      </p:sp>
      <p:grpSp>
        <p:nvGrpSpPr>
          <p:cNvPr id="68" name="Group 67"/>
          <p:cNvGrpSpPr/>
          <p:nvPr/>
        </p:nvGrpSpPr>
        <p:grpSpPr>
          <a:xfrm>
            <a:off x="4018476" y="2125663"/>
            <a:ext cx="3564273" cy="3636485"/>
            <a:chOff x="4018476" y="2125663"/>
            <a:chExt cx="3564273" cy="3636485"/>
          </a:xfrm>
          <a:solidFill>
            <a:srgbClr val="7030A0"/>
          </a:solidFill>
        </p:grpSpPr>
        <p:sp>
          <p:nvSpPr>
            <p:cNvPr id="5" name="Rectangle 4"/>
            <p:cNvSpPr/>
            <p:nvPr/>
          </p:nvSpPr>
          <p:spPr bwMode="auto">
            <a:xfrm>
              <a:off x="4018476" y="2125663"/>
              <a:ext cx="3564273" cy="3636485"/>
            </a:xfrm>
            <a:prstGeom prst="rect">
              <a:avLst/>
            </a:prstGeom>
            <a:grpFill/>
            <a:ln w="50800" cap="sq">
              <a:no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274320" rIns="0" bIns="47565" numCol="1" rtlCol="0" anchor="t" anchorCtr="0" compatLnSpc="1">
              <a:prstTxWarp prst="textNoShape">
                <a:avLst/>
              </a:prstTxWarp>
            </a:bodyPr>
            <a:lstStyle/>
            <a:p>
              <a:pPr algn="ctr" defTabSz="951028" fontAlgn="base">
                <a:spcBef>
                  <a:spcPct val="0"/>
                </a:spcBef>
                <a:spcAft>
                  <a:spcPct val="0"/>
                </a:spcAft>
              </a:pPr>
              <a:endParaRPr lang="en-US" sz="3200" dirty="0">
                <a:gradFill>
                  <a:gsLst>
                    <a:gs pos="0">
                      <a:srgbClr val="FFFFFF"/>
                    </a:gs>
                    <a:gs pos="100000">
                      <a:srgbClr val="FFFFFF"/>
                    </a:gs>
                  </a:gsLst>
                  <a:lin ang="5400000" scaled="0"/>
                </a:gradFill>
                <a:latin typeface="+mj-lt"/>
              </a:endParaRPr>
            </a:p>
          </p:txBody>
        </p:sp>
        <p:sp>
          <p:nvSpPr>
            <p:cNvPr id="8" name="Rectangle 7"/>
            <p:cNvSpPr/>
            <p:nvPr/>
          </p:nvSpPr>
          <p:spPr>
            <a:xfrm>
              <a:off x="4145801" y="2218263"/>
              <a:ext cx="1394934" cy="769441"/>
            </a:xfrm>
            <a:prstGeom prst="rect">
              <a:avLst/>
            </a:prstGeom>
            <a:grpFill/>
          </p:spPr>
          <p:txBody>
            <a:bodyPr wrap="none">
              <a:spAutoFit/>
            </a:bodyPr>
            <a:lstStyle/>
            <a:p>
              <a:pPr algn="ctr" defTabSz="951028" fontAlgn="base">
                <a:spcBef>
                  <a:spcPct val="0"/>
                </a:spcBef>
                <a:spcAft>
                  <a:spcPct val="0"/>
                </a:spcAft>
              </a:pPr>
              <a:r>
                <a:rPr lang="en-US" sz="4400" dirty="0" smtClean="0">
                  <a:gradFill>
                    <a:gsLst>
                      <a:gs pos="0">
                        <a:srgbClr val="FFFFFF"/>
                      </a:gs>
                      <a:gs pos="100000">
                        <a:srgbClr val="FFFFFF"/>
                      </a:gs>
                    </a:gsLst>
                    <a:lin ang="5400000" scaled="0"/>
                  </a:gradFill>
                  <a:latin typeface="+mj-lt"/>
                </a:rPr>
                <a:t>Scale</a:t>
              </a:r>
              <a:endParaRPr lang="en-US" sz="4400" dirty="0">
                <a:gradFill>
                  <a:gsLst>
                    <a:gs pos="0">
                      <a:srgbClr val="FFFFFF"/>
                    </a:gs>
                    <a:gs pos="100000">
                      <a:srgbClr val="FFFFFF"/>
                    </a:gs>
                  </a:gsLst>
                  <a:lin ang="5400000" scaled="0"/>
                </a:gradFill>
                <a:latin typeface="+mj-lt"/>
              </a:endParaRPr>
            </a:p>
          </p:txBody>
        </p:sp>
        <p:grpSp>
          <p:nvGrpSpPr>
            <p:cNvPr id="13" name="Group 425"/>
            <p:cNvGrpSpPr>
              <a:grpSpLocks noChangeAspect="1"/>
            </p:cNvGrpSpPr>
            <p:nvPr/>
          </p:nvGrpSpPr>
          <p:grpSpPr bwMode="auto">
            <a:xfrm>
              <a:off x="5868362" y="4039186"/>
              <a:ext cx="1459737" cy="1479887"/>
              <a:chOff x="-5139" y="3144"/>
              <a:chExt cx="652" cy="661"/>
            </a:xfrm>
            <a:grpFill/>
          </p:grpSpPr>
          <p:sp>
            <p:nvSpPr>
              <p:cNvPr id="14" name="Freeform 426"/>
              <p:cNvSpPr>
                <a:spLocks/>
              </p:cNvSpPr>
              <p:nvPr/>
            </p:nvSpPr>
            <p:spPr bwMode="auto">
              <a:xfrm>
                <a:off x="-5139" y="3144"/>
                <a:ext cx="300" cy="304"/>
              </a:xfrm>
              <a:custGeom>
                <a:avLst/>
                <a:gdLst>
                  <a:gd name="T0" fmla="*/ 0 w 300"/>
                  <a:gd name="T1" fmla="*/ 0 h 304"/>
                  <a:gd name="T2" fmla="*/ 0 w 300"/>
                  <a:gd name="T3" fmla="*/ 231 h 304"/>
                  <a:gd name="T4" fmla="*/ 70 w 300"/>
                  <a:gd name="T5" fmla="*/ 160 h 304"/>
                  <a:gd name="T6" fmla="*/ 212 w 300"/>
                  <a:gd name="T7" fmla="*/ 304 h 304"/>
                  <a:gd name="T8" fmla="*/ 300 w 300"/>
                  <a:gd name="T9" fmla="*/ 215 h 304"/>
                  <a:gd name="T10" fmla="*/ 158 w 300"/>
                  <a:gd name="T11" fmla="*/ 71 h 304"/>
                  <a:gd name="T12" fmla="*/ 229 w 300"/>
                  <a:gd name="T13" fmla="*/ 0 h 304"/>
                  <a:gd name="T14" fmla="*/ 0 w 300"/>
                  <a:gd name="T15" fmla="*/ 0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304">
                    <a:moveTo>
                      <a:pt x="0" y="0"/>
                    </a:moveTo>
                    <a:lnTo>
                      <a:pt x="0" y="231"/>
                    </a:lnTo>
                    <a:lnTo>
                      <a:pt x="70" y="160"/>
                    </a:lnTo>
                    <a:lnTo>
                      <a:pt x="212" y="304"/>
                    </a:lnTo>
                    <a:lnTo>
                      <a:pt x="300" y="215"/>
                    </a:lnTo>
                    <a:lnTo>
                      <a:pt x="158" y="71"/>
                    </a:lnTo>
                    <a:lnTo>
                      <a:pt x="229" y="0"/>
                    </a:lnTo>
                    <a:lnTo>
                      <a:pt x="0" y="0"/>
                    </a:lnTo>
                    <a:close/>
                  </a:path>
                </a:pathLst>
              </a:custGeom>
              <a:grpFill/>
              <a:ln w="31750" cap="sq">
                <a:noFill/>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 name="Freeform 427"/>
              <p:cNvSpPr>
                <a:spLocks/>
              </p:cNvSpPr>
              <p:nvPr/>
            </p:nvSpPr>
            <p:spPr bwMode="auto">
              <a:xfrm>
                <a:off x="-4787" y="3144"/>
                <a:ext cx="300" cy="304"/>
              </a:xfrm>
              <a:custGeom>
                <a:avLst/>
                <a:gdLst>
                  <a:gd name="T0" fmla="*/ 300 w 300"/>
                  <a:gd name="T1" fmla="*/ 0 h 304"/>
                  <a:gd name="T2" fmla="*/ 300 w 300"/>
                  <a:gd name="T3" fmla="*/ 231 h 304"/>
                  <a:gd name="T4" fmla="*/ 229 w 300"/>
                  <a:gd name="T5" fmla="*/ 160 h 304"/>
                  <a:gd name="T6" fmla="*/ 87 w 300"/>
                  <a:gd name="T7" fmla="*/ 304 h 304"/>
                  <a:gd name="T8" fmla="*/ 0 w 300"/>
                  <a:gd name="T9" fmla="*/ 215 h 304"/>
                  <a:gd name="T10" fmla="*/ 141 w 300"/>
                  <a:gd name="T11" fmla="*/ 71 h 304"/>
                  <a:gd name="T12" fmla="*/ 70 w 300"/>
                  <a:gd name="T13" fmla="*/ 0 h 304"/>
                  <a:gd name="T14" fmla="*/ 300 w 300"/>
                  <a:gd name="T15" fmla="*/ 0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304">
                    <a:moveTo>
                      <a:pt x="300" y="0"/>
                    </a:moveTo>
                    <a:lnTo>
                      <a:pt x="300" y="231"/>
                    </a:lnTo>
                    <a:lnTo>
                      <a:pt x="229" y="160"/>
                    </a:lnTo>
                    <a:lnTo>
                      <a:pt x="87" y="304"/>
                    </a:lnTo>
                    <a:lnTo>
                      <a:pt x="0" y="215"/>
                    </a:lnTo>
                    <a:lnTo>
                      <a:pt x="141" y="71"/>
                    </a:lnTo>
                    <a:lnTo>
                      <a:pt x="70" y="0"/>
                    </a:lnTo>
                    <a:lnTo>
                      <a:pt x="300" y="0"/>
                    </a:lnTo>
                    <a:close/>
                  </a:path>
                </a:pathLst>
              </a:custGeom>
              <a:grpFill/>
              <a:ln w="31750" cap="sq">
                <a:noFill/>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 name="Freeform 428"/>
              <p:cNvSpPr>
                <a:spLocks/>
              </p:cNvSpPr>
              <p:nvPr/>
            </p:nvSpPr>
            <p:spPr bwMode="auto">
              <a:xfrm>
                <a:off x="-5139" y="3500"/>
                <a:ext cx="300" cy="305"/>
              </a:xfrm>
              <a:custGeom>
                <a:avLst/>
                <a:gdLst>
                  <a:gd name="T0" fmla="*/ 0 w 300"/>
                  <a:gd name="T1" fmla="*/ 305 h 305"/>
                  <a:gd name="T2" fmla="*/ 0 w 300"/>
                  <a:gd name="T3" fmla="*/ 74 h 305"/>
                  <a:gd name="T4" fmla="*/ 70 w 300"/>
                  <a:gd name="T5" fmla="*/ 145 h 305"/>
                  <a:gd name="T6" fmla="*/ 212 w 300"/>
                  <a:gd name="T7" fmla="*/ 0 h 305"/>
                  <a:gd name="T8" fmla="*/ 300 w 300"/>
                  <a:gd name="T9" fmla="*/ 90 h 305"/>
                  <a:gd name="T10" fmla="*/ 158 w 300"/>
                  <a:gd name="T11" fmla="*/ 234 h 305"/>
                  <a:gd name="T12" fmla="*/ 229 w 300"/>
                  <a:gd name="T13" fmla="*/ 305 h 305"/>
                  <a:gd name="T14" fmla="*/ 0 w 300"/>
                  <a:gd name="T15" fmla="*/ 305 h 3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305">
                    <a:moveTo>
                      <a:pt x="0" y="305"/>
                    </a:moveTo>
                    <a:lnTo>
                      <a:pt x="0" y="74"/>
                    </a:lnTo>
                    <a:lnTo>
                      <a:pt x="70" y="145"/>
                    </a:lnTo>
                    <a:lnTo>
                      <a:pt x="212" y="0"/>
                    </a:lnTo>
                    <a:lnTo>
                      <a:pt x="300" y="90"/>
                    </a:lnTo>
                    <a:lnTo>
                      <a:pt x="158" y="234"/>
                    </a:lnTo>
                    <a:lnTo>
                      <a:pt x="229" y="305"/>
                    </a:lnTo>
                    <a:lnTo>
                      <a:pt x="0" y="305"/>
                    </a:lnTo>
                    <a:close/>
                  </a:path>
                </a:pathLst>
              </a:custGeom>
              <a:grpFill/>
              <a:ln w="31750" cap="sq">
                <a:noFill/>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 name="Freeform 429"/>
              <p:cNvSpPr>
                <a:spLocks/>
              </p:cNvSpPr>
              <p:nvPr/>
            </p:nvSpPr>
            <p:spPr bwMode="auto">
              <a:xfrm>
                <a:off x="-4787" y="3500"/>
                <a:ext cx="300" cy="305"/>
              </a:xfrm>
              <a:custGeom>
                <a:avLst/>
                <a:gdLst>
                  <a:gd name="T0" fmla="*/ 300 w 300"/>
                  <a:gd name="T1" fmla="*/ 305 h 305"/>
                  <a:gd name="T2" fmla="*/ 300 w 300"/>
                  <a:gd name="T3" fmla="*/ 74 h 305"/>
                  <a:gd name="T4" fmla="*/ 229 w 300"/>
                  <a:gd name="T5" fmla="*/ 145 h 305"/>
                  <a:gd name="T6" fmla="*/ 87 w 300"/>
                  <a:gd name="T7" fmla="*/ 0 h 305"/>
                  <a:gd name="T8" fmla="*/ 0 w 300"/>
                  <a:gd name="T9" fmla="*/ 90 h 305"/>
                  <a:gd name="T10" fmla="*/ 141 w 300"/>
                  <a:gd name="T11" fmla="*/ 234 h 305"/>
                  <a:gd name="T12" fmla="*/ 70 w 300"/>
                  <a:gd name="T13" fmla="*/ 305 h 305"/>
                  <a:gd name="T14" fmla="*/ 300 w 300"/>
                  <a:gd name="T15" fmla="*/ 305 h 3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305">
                    <a:moveTo>
                      <a:pt x="300" y="305"/>
                    </a:moveTo>
                    <a:lnTo>
                      <a:pt x="300" y="74"/>
                    </a:lnTo>
                    <a:lnTo>
                      <a:pt x="229" y="145"/>
                    </a:lnTo>
                    <a:lnTo>
                      <a:pt x="87" y="0"/>
                    </a:lnTo>
                    <a:lnTo>
                      <a:pt x="0" y="90"/>
                    </a:lnTo>
                    <a:lnTo>
                      <a:pt x="141" y="234"/>
                    </a:lnTo>
                    <a:lnTo>
                      <a:pt x="70" y="305"/>
                    </a:lnTo>
                    <a:lnTo>
                      <a:pt x="300" y="305"/>
                    </a:lnTo>
                    <a:close/>
                  </a:path>
                </a:pathLst>
              </a:custGeom>
              <a:grpFill/>
              <a:ln w="31750" cap="sq">
                <a:noFill/>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sp>
        <p:nvSpPr>
          <p:cNvPr id="67" name="Rectangle 66"/>
          <p:cNvSpPr/>
          <p:nvPr/>
        </p:nvSpPr>
        <p:spPr bwMode="auto">
          <a:xfrm>
            <a:off x="0" y="1345375"/>
            <a:ext cx="3991139" cy="5649150"/>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chemeClr val="bg1"/>
                  </a:gs>
                  <a:gs pos="10417">
                    <a:schemeClr val="bg1"/>
                  </a:gs>
                </a:gsLst>
                <a:lin ang="5400000" scaled="0"/>
              </a:gradFill>
            </a:endParaRPr>
          </a:p>
        </p:txBody>
      </p:sp>
      <p:grpSp>
        <p:nvGrpSpPr>
          <p:cNvPr id="66" name="Group 65"/>
          <p:cNvGrpSpPr/>
          <p:nvPr/>
        </p:nvGrpSpPr>
        <p:grpSpPr>
          <a:xfrm>
            <a:off x="312520" y="2125663"/>
            <a:ext cx="3564273" cy="3636485"/>
            <a:chOff x="312520" y="2125663"/>
            <a:chExt cx="3564273" cy="3636485"/>
          </a:xfrm>
          <a:solidFill>
            <a:srgbClr val="D67013"/>
          </a:solidFill>
        </p:grpSpPr>
        <p:sp>
          <p:nvSpPr>
            <p:cNvPr id="4" name="Rectangle 3"/>
            <p:cNvSpPr/>
            <p:nvPr/>
          </p:nvSpPr>
          <p:spPr bwMode="auto">
            <a:xfrm>
              <a:off x="312520" y="2125663"/>
              <a:ext cx="3564273" cy="3636485"/>
            </a:xfrm>
            <a:prstGeom prst="rect">
              <a:avLst/>
            </a:prstGeom>
            <a:grpFill/>
            <a:ln w="50800" cap="sq">
              <a:no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274320" rIns="0" bIns="47565" numCol="1" rtlCol="0" anchor="t" anchorCtr="0" compatLnSpc="1">
              <a:prstTxWarp prst="textNoShape">
                <a:avLst/>
              </a:prstTxWarp>
            </a:bodyPr>
            <a:lstStyle/>
            <a:p>
              <a:pPr algn="ctr" defTabSz="951028" fontAlgn="base">
                <a:spcBef>
                  <a:spcPct val="0"/>
                </a:spcBef>
                <a:spcAft>
                  <a:spcPct val="0"/>
                </a:spcAft>
              </a:pPr>
              <a:endParaRPr lang="en-US" sz="3200" dirty="0">
                <a:gradFill>
                  <a:gsLst>
                    <a:gs pos="0">
                      <a:srgbClr val="FFFFFF"/>
                    </a:gs>
                    <a:gs pos="100000">
                      <a:srgbClr val="FFFFFF"/>
                    </a:gs>
                  </a:gsLst>
                  <a:lin ang="5400000" scaled="0"/>
                </a:gradFill>
                <a:latin typeface="+mj-lt"/>
              </a:endParaRPr>
            </a:p>
          </p:txBody>
        </p:sp>
        <p:sp>
          <p:nvSpPr>
            <p:cNvPr id="7" name="Rectangle 6"/>
            <p:cNvSpPr/>
            <p:nvPr/>
          </p:nvSpPr>
          <p:spPr>
            <a:xfrm>
              <a:off x="439845" y="2218263"/>
              <a:ext cx="1667444" cy="769441"/>
            </a:xfrm>
            <a:prstGeom prst="rect">
              <a:avLst/>
            </a:prstGeom>
            <a:grpFill/>
          </p:spPr>
          <p:txBody>
            <a:bodyPr wrap="none">
              <a:spAutoFit/>
            </a:bodyPr>
            <a:lstStyle/>
            <a:p>
              <a:pPr algn="ctr" defTabSz="951028" fontAlgn="base">
                <a:spcBef>
                  <a:spcPct val="0"/>
                </a:spcBef>
                <a:spcAft>
                  <a:spcPct val="0"/>
                </a:spcAft>
              </a:pPr>
              <a:r>
                <a:rPr lang="en-US" sz="4400" dirty="0" smtClean="0">
                  <a:gradFill>
                    <a:gsLst>
                      <a:gs pos="0">
                        <a:srgbClr val="FFFFFF"/>
                      </a:gs>
                      <a:gs pos="100000">
                        <a:srgbClr val="FFFFFF"/>
                      </a:gs>
                    </a:gsLst>
                    <a:lin ang="5400000" scaled="0"/>
                  </a:gradFill>
                  <a:latin typeface="+mj-lt"/>
                </a:rPr>
                <a:t>Speed</a:t>
              </a:r>
              <a:endParaRPr lang="en-US" sz="4400" dirty="0">
                <a:gradFill>
                  <a:gsLst>
                    <a:gs pos="0">
                      <a:srgbClr val="FFFFFF"/>
                    </a:gs>
                    <a:gs pos="100000">
                      <a:srgbClr val="FFFFFF"/>
                    </a:gs>
                  </a:gsLst>
                  <a:lin ang="5400000" scaled="0"/>
                </a:gradFill>
                <a:latin typeface="+mj-lt"/>
              </a:endParaRPr>
            </a:p>
          </p:txBody>
        </p:sp>
        <p:sp>
          <p:nvSpPr>
            <p:cNvPr id="11" name="Freeform 58"/>
            <p:cNvSpPr>
              <a:spLocks noEditPoints="1"/>
            </p:cNvSpPr>
            <p:nvPr/>
          </p:nvSpPr>
          <p:spPr bwMode="black">
            <a:xfrm>
              <a:off x="2149580" y="3940754"/>
              <a:ext cx="1472563" cy="1578319"/>
            </a:xfrm>
            <a:custGeom>
              <a:avLst/>
              <a:gdLst>
                <a:gd name="T0" fmla="*/ 181 w 182"/>
                <a:gd name="T1" fmla="*/ 65 h 195"/>
                <a:gd name="T2" fmla="*/ 88 w 182"/>
                <a:gd name="T3" fmla="*/ 0 h 195"/>
                <a:gd name="T4" fmla="*/ 88 w 182"/>
                <a:gd name="T5" fmla="*/ 40 h 195"/>
                <a:gd name="T6" fmla="*/ 1 w 182"/>
                <a:gd name="T7" fmla="*/ 40 h 195"/>
                <a:gd name="T8" fmla="*/ 1 w 182"/>
                <a:gd name="T9" fmla="*/ 89 h 195"/>
                <a:gd name="T10" fmla="*/ 57 w 182"/>
                <a:gd name="T11" fmla="*/ 89 h 195"/>
                <a:gd name="T12" fmla="*/ 88 w 182"/>
                <a:gd name="T13" fmla="*/ 68 h 195"/>
                <a:gd name="T14" fmla="*/ 88 w 182"/>
                <a:gd name="T15" fmla="*/ 130 h 195"/>
                <a:gd name="T16" fmla="*/ 181 w 182"/>
                <a:gd name="T17" fmla="*/ 65 h 195"/>
                <a:gd name="T18" fmla="*/ 19 w 182"/>
                <a:gd name="T19" fmla="*/ 127 h 195"/>
                <a:gd name="T20" fmla="*/ 88 w 182"/>
                <a:gd name="T21" fmla="*/ 172 h 195"/>
                <a:gd name="T22" fmla="*/ 88 w 182"/>
                <a:gd name="T23" fmla="*/ 142 h 195"/>
                <a:gd name="T24" fmla="*/ 178 w 182"/>
                <a:gd name="T25" fmla="*/ 142 h 195"/>
                <a:gd name="T26" fmla="*/ 178 w 182"/>
                <a:gd name="T27" fmla="*/ 153 h 195"/>
                <a:gd name="T28" fmla="*/ 100 w 182"/>
                <a:gd name="T29" fmla="*/ 153 h 195"/>
                <a:gd name="T30" fmla="*/ 100 w 182"/>
                <a:gd name="T31" fmla="*/ 195 h 195"/>
                <a:gd name="T32" fmla="*/ 0 w 182"/>
                <a:gd name="T33" fmla="*/ 127 h 195"/>
                <a:gd name="T34" fmla="*/ 19 w 182"/>
                <a:gd name="T35" fmla="*/ 12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195">
                  <a:moveTo>
                    <a:pt x="181" y="65"/>
                  </a:moveTo>
                  <a:cubicBezTo>
                    <a:pt x="88" y="0"/>
                    <a:pt x="88" y="0"/>
                    <a:pt x="88" y="0"/>
                  </a:cubicBezTo>
                  <a:cubicBezTo>
                    <a:pt x="88" y="40"/>
                    <a:pt x="88" y="40"/>
                    <a:pt x="88" y="40"/>
                  </a:cubicBezTo>
                  <a:cubicBezTo>
                    <a:pt x="1" y="40"/>
                    <a:pt x="1" y="40"/>
                    <a:pt x="1" y="40"/>
                  </a:cubicBezTo>
                  <a:cubicBezTo>
                    <a:pt x="1" y="89"/>
                    <a:pt x="1" y="89"/>
                    <a:pt x="1" y="89"/>
                  </a:cubicBezTo>
                  <a:cubicBezTo>
                    <a:pt x="57" y="89"/>
                    <a:pt x="57" y="89"/>
                    <a:pt x="57" y="89"/>
                  </a:cubicBezTo>
                  <a:cubicBezTo>
                    <a:pt x="88" y="68"/>
                    <a:pt x="88" y="68"/>
                    <a:pt x="88" y="68"/>
                  </a:cubicBezTo>
                  <a:cubicBezTo>
                    <a:pt x="88" y="130"/>
                    <a:pt x="88" y="130"/>
                    <a:pt x="88" y="130"/>
                  </a:cubicBezTo>
                  <a:cubicBezTo>
                    <a:pt x="181" y="65"/>
                    <a:pt x="181" y="65"/>
                    <a:pt x="181" y="65"/>
                  </a:cubicBezTo>
                  <a:close/>
                  <a:moveTo>
                    <a:pt x="19" y="127"/>
                  </a:moveTo>
                  <a:cubicBezTo>
                    <a:pt x="88" y="172"/>
                    <a:pt x="88" y="172"/>
                    <a:pt x="88" y="172"/>
                  </a:cubicBezTo>
                  <a:cubicBezTo>
                    <a:pt x="88" y="142"/>
                    <a:pt x="88" y="142"/>
                    <a:pt x="88" y="142"/>
                  </a:cubicBezTo>
                  <a:cubicBezTo>
                    <a:pt x="178" y="142"/>
                    <a:pt x="178" y="142"/>
                    <a:pt x="178" y="142"/>
                  </a:cubicBezTo>
                  <a:cubicBezTo>
                    <a:pt x="182" y="142"/>
                    <a:pt x="182" y="153"/>
                    <a:pt x="178" y="153"/>
                  </a:cubicBezTo>
                  <a:cubicBezTo>
                    <a:pt x="100" y="153"/>
                    <a:pt x="100" y="153"/>
                    <a:pt x="100" y="153"/>
                  </a:cubicBezTo>
                  <a:cubicBezTo>
                    <a:pt x="100" y="195"/>
                    <a:pt x="100" y="195"/>
                    <a:pt x="100" y="195"/>
                  </a:cubicBezTo>
                  <a:cubicBezTo>
                    <a:pt x="0" y="127"/>
                    <a:pt x="0" y="127"/>
                    <a:pt x="0" y="127"/>
                  </a:cubicBezTo>
                  <a:cubicBezTo>
                    <a:pt x="19" y="127"/>
                    <a:pt x="19" y="127"/>
                    <a:pt x="19" y="127"/>
                  </a:cubicBezTo>
                  <a:close/>
                </a:path>
              </a:pathLst>
            </a:custGeom>
            <a:grpFill/>
            <a:ln>
              <a:noFill/>
            </a:ln>
          </p:spPr>
          <p:txBody>
            <a:bodyPr vert="horz" wrap="square" lIns="82305" tIns="41153" rIns="82305" bIns="41153" numCol="1" anchor="t" anchorCtr="0" compatLnSpc="1">
              <a:prstTxWarp prst="textNoShape">
                <a:avLst/>
              </a:prstTxWarp>
            </a:bodyPr>
            <a:lstStyle/>
            <a:p>
              <a:endParaRPr lang="en-US" sz="1600"/>
            </a:p>
          </p:txBody>
        </p:sp>
      </p:grpSp>
      <p:sp>
        <p:nvSpPr>
          <p:cNvPr id="64" name="Rectangle 63"/>
          <p:cNvSpPr/>
          <p:nvPr/>
        </p:nvSpPr>
        <p:spPr bwMode="auto">
          <a:xfrm>
            <a:off x="0" y="1211263"/>
            <a:ext cx="286153" cy="5783262"/>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chemeClr val="bg1"/>
                  </a:gs>
                  <a:gs pos="10417">
                    <a:schemeClr val="bg1"/>
                  </a:gs>
                </a:gsLst>
                <a:lin ang="5400000" scaled="0"/>
              </a:gradFill>
            </a:endParaRPr>
          </a:p>
        </p:txBody>
      </p:sp>
      <p:pic>
        <p:nvPicPr>
          <p:cNvPr id="70" name="Picture 69" descr="1.png"/>
          <p:cNvPicPr>
            <a:picLocks noChangeAspect="1"/>
          </p:cNvPicPr>
          <p:nvPr/>
        </p:nvPicPr>
        <p:blipFill>
          <a:blip r:embed="rId3"/>
          <a:stretch>
            <a:fillRect/>
          </a:stretch>
        </p:blipFill>
        <p:spPr>
          <a:xfrm>
            <a:off x="2088007" y="3923220"/>
            <a:ext cx="1457325" cy="1562100"/>
          </a:xfrm>
          <a:prstGeom prst="rect">
            <a:avLst/>
          </a:prstGeom>
        </p:spPr>
      </p:pic>
      <p:pic>
        <p:nvPicPr>
          <p:cNvPr id="72" name="Picture 71" descr="2.png"/>
          <p:cNvPicPr>
            <a:picLocks noChangeAspect="1"/>
          </p:cNvPicPr>
          <p:nvPr/>
        </p:nvPicPr>
        <p:blipFill>
          <a:blip r:embed="rId4"/>
          <a:stretch>
            <a:fillRect/>
          </a:stretch>
        </p:blipFill>
        <p:spPr>
          <a:xfrm>
            <a:off x="5877319" y="3951491"/>
            <a:ext cx="1457325" cy="1476375"/>
          </a:xfrm>
          <a:prstGeom prst="rect">
            <a:avLst/>
          </a:prstGeom>
        </p:spPr>
      </p:pic>
      <p:pic>
        <p:nvPicPr>
          <p:cNvPr id="73" name="Picture 72" descr="3.png"/>
          <p:cNvPicPr>
            <a:picLocks noChangeAspect="1"/>
          </p:cNvPicPr>
          <p:nvPr/>
        </p:nvPicPr>
        <p:blipFill>
          <a:blip r:embed="rId5"/>
          <a:stretch>
            <a:fillRect/>
          </a:stretch>
        </p:blipFill>
        <p:spPr>
          <a:xfrm>
            <a:off x="10190887" y="4033101"/>
            <a:ext cx="847725" cy="1466850"/>
          </a:xfrm>
          <a:prstGeom prst="rect">
            <a:avLst/>
          </a:prstGeom>
        </p:spPr>
      </p:pic>
      <p:pic>
        <p:nvPicPr>
          <p:cNvPr id="74" name="Picture 73" descr="sysfore logo copy.png"/>
          <p:cNvPicPr>
            <a:picLocks noChangeAspect="1"/>
          </p:cNvPicPr>
          <p:nvPr/>
        </p:nvPicPr>
        <p:blipFill>
          <a:blip r:embed="rId6"/>
          <a:stretch>
            <a:fillRect/>
          </a:stretch>
        </p:blipFill>
        <p:spPr>
          <a:xfrm>
            <a:off x="11389283" y="5943396"/>
            <a:ext cx="713436" cy="713436"/>
          </a:xfrm>
          <a:prstGeom prst="rect">
            <a:avLst/>
          </a:prstGeom>
        </p:spPr>
      </p:pic>
    </p:spTree>
    <p:extLst>
      <p:ext uri="{BB962C8B-B14F-4D97-AF65-F5344CB8AC3E}">
        <p14:creationId xmlns:p14="http://schemas.microsoft.com/office/powerpoint/2010/main" val="1589069285"/>
      </p:ext>
    </p:extLst>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 your infrastructure</a:t>
            </a:r>
            <a:endParaRPr lang="en-US" dirty="0"/>
          </a:p>
        </p:txBody>
      </p:sp>
      <p:sp>
        <p:nvSpPr>
          <p:cNvPr id="68" name="TextBox 67"/>
          <p:cNvSpPr txBox="1"/>
          <p:nvPr/>
        </p:nvSpPr>
        <p:spPr>
          <a:xfrm rot="16200000">
            <a:off x="-432555" y="5159869"/>
            <a:ext cx="2017267" cy="572464"/>
          </a:xfrm>
          <a:prstGeom prst="rect">
            <a:avLst/>
          </a:prstGeom>
          <a:noFill/>
        </p:spPr>
        <p:txBody>
          <a:bodyPr wrap="square" lIns="0" tIns="146304" rIns="0" bIns="146304" rtlCol="0">
            <a:spAutoFit/>
          </a:bodyPr>
          <a:lstStyle>
            <a:defPPr>
              <a:defRPr lang="en-US"/>
            </a:defPPr>
            <a:lvl1pPr algn="ctr">
              <a:lnSpc>
                <a:spcPct val="90000"/>
              </a:lnSpc>
              <a:defRPr sz="2400" b="1" spc="-50">
                <a:gradFill>
                  <a:gsLst>
                    <a:gs pos="2917">
                      <a:schemeClr val="tx1"/>
                    </a:gs>
                    <a:gs pos="30000">
                      <a:schemeClr val="tx1"/>
                    </a:gs>
                  </a:gsLst>
                  <a:lin ang="5400000" scaled="0"/>
                </a:gradFill>
                <a:latin typeface="+mj-lt"/>
              </a:defRPr>
            </a:lvl1pPr>
          </a:lstStyle>
          <a:p>
            <a:pPr algn="l"/>
            <a:r>
              <a:rPr lang="en-US" sz="2000" b="0" dirty="0" smtClean="0">
                <a:gradFill>
                  <a:gsLst>
                    <a:gs pos="69027">
                      <a:srgbClr val="FFFFFF"/>
                    </a:gs>
                    <a:gs pos="56000">
                      <a:srgbClr val="FFFFFF"/>
                    </a:gs>
                  </a:gsLst>
                  <a:lin ang="5400000" scaled="0"/>
                </a:gradFill>
                <a:latin typeface="+mn-lt"/>
              </a:rPr>
              <a:t>On-premise</a:t>
            </a:r>
            <a:endParaRPr lang="en-US" sz="2000" b="0" dirty="0">
              <a:gradFill>
                <a:gsLst>
                  <a:gs pos="69027">
                    <a:srgbClr val="FFFFFF"/>
                  </a:gs>
                  <a:gs pos="56000">
                    <a:srgbClr val="FFFFFF"/>
                  </a:gs>
                </a:gsLst>
                <a:lin ang="5400000" scaled="0"/>
              </a:gradFill>
              <a:latin typeface="+mn-lt"/>
            </a:endParaRPr>
          </a:p>
        </p:txBody>
      </p:sp>
      <p:sp>
        <p:nvSpPr>
          <p:cNvPr id="100" name="Rectangle 99"/>
          <p:cNvSpPr/>
          <p:nvPr/>
        </p:nvSpPr>
        <p:spPr bwMode="auto">
          <a:xfrm>
            <a:off x="171389" y="1458517"/>
            <a:ext cx="6397231" cy="564012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4" tIns="182856" rIns="91424" bIns="45712" numCol="1" rtlCol="0" anchor="t" anchorCtr="0" compatLnSpc="1">
            <a:prstTxWarp prst="textNoShape">
              <a:avLst/>
            </a:prstTxWarp>
          </a:bodyPr>
          <a:lstStyle/>
          <a:p>
            <a:pPr marL="228557">
              <a:lnSpc>
                <a:spcPct val="90000"/>
              </a:lnSpc>
              <a:spcAft>
                <a:spcPts val="1200"/>
              </a:spcAft>
            </a:pPr>
            <a:r>
              <a:rPr lang="en-US" sz="3200" dirty="0" smtClean="0">
                <a:gradFill>
                  <a:gsLst>
                    <a:gs pos="0">
                      <a:schemeClr val="tx2"/>
                    </a:gs>
                    <a:gs pos="100000">
                      <a:schemeClr val="tx2"/>
                    </a:gs>
                  </a:gsLst>
                  <a:lin ang="5400000" scaled="1"/>
                </a:gradFill>
                <a:latin typeface="+mj-lt"/>
              </a:rPr>
              <a:t>Your Workloads and </a:t>
            </a:r>
            <a:br>
              <a:rPr lang="en-US" sz="3200" dirty="0" smtClean="0">
                <a:gradFill>
                  <a:gsLst>
                    <a:gs pos="0">
                      <a:schemeClr val="tx2"/>
                    </a:gs>
                    <a:gs pos="100000">
                      <a:schemeClr val="tx2"/>
                    </a:gs>
                  </a:gsLst>
                  <a:lin ang="5400000" scaled="1"/>
                </a:gradFill>
                <a:latin typeface="+mj-lt"/>
              </a:rPr>
            </a:br>
            <a:r>
              <a:rPr lang="en-US" sz="3200" dirty="0" smtClean="0">
                <a:gradFill>
                  <a:gsLst>
                    <a:gs pos="0">
                      <a:schemeClr val="tx2"/>
                    </a:gs>
                    <a:gs pos="100000">
                      <a:schemeClr val="tx2"/>
                    </a:gs>
                  </a:gsLst>
                  <a:lin ang="5400000" scaled="1"/>
                </a:gradFill>
                <a:latin typeface="+mj-lt"/>
              </a:rPr>
              <a:t>Infrastructure Services</a:t>
            </a:r>
          </a:p>
          <a:p>
            <a:pPr marL="236538">
              <a:lnSpc>
                <a:spcPct val="90000"/>
              </a:lnSpc>
              <a:spcAft>
                <a:spcPts val="600"/>
              </a:spcAft>
            </a:pPr>
            <a:r>
              <a:rPr lang="en-US" sz="2400" spc="-50" dirty="0">
                <a:gradFill>
                  <a:gsLst>
                    <a:gs pos="0">
                      <a:schemeClr val="tx1"/>
                    </a:gs>
                    <a:gs pos="100000">
                      <a:schemeClr val="tx1"/>
                    </a:gs>
                  </a:gsLst>
                  <a:lin ang="5400000" scaled="1"/>
                </a:gradFill>
                <a:latin typeface="+mj-lt"/>
              </a:rPr>
              <a:t>Design, implement, and develop on SharePoint 2010/2013 without </a:t>
            </a:r>
            <a:r>
              <a:rPr lang="en-US" sz="2400" spc="-50" dirty="0" smtClean="0">
                <a:gradFill>
                  <a:gsLst>
                    <a:gs pos="0">
                      <a:schemeClr val="tx1"/>
                    </a:gs>
                    <a:gs pos="100000">
                      <a:schemeClr val="tx1"/>
                    </a:gs>
                  </a:gsLst>
                  <a:lin ang="5400000" scaled="1"/>
                </a:gradFill>
                <a:latin typeface="+mj-lt"/>
              </a:rPr>
              <a:t>hardware</a:t>
            </a:r>
          </a:p>
          <a:p>
            <a:pPr marL="236538">
              <a:lnSpc>
                <a:spcPct val="90000"/>
              </a:lnSpc>
              <a:spcAft>
                <a:spcPts val="600"/>
              </a:spcAft>
            </a:pPr>
            <a:r>
              <a:rPr lang="en-US" sz="2400" spc="-50" dirty="0" smtClean="0">
                <a:gradFill>
                  <a:gsLst>
                    <a:gs pos="0">
                      <a:schemeClr val="tx1"/>
                    </a:gs>
                    <a:gs pos="100000">
                      <a:schemeClr val="tx1"/>
                    </a:gs>
                  </a:gsLst>
                  <a:lin ang="5400000" scaled="1"/>
                </a:gradFill>
                <a:latin typeface="+mj-lt"/>
              </a:rPr>
              <a:t>Develop </a:t>
            </a:r>
            <a:r>
              <a:rPr lang="en-US" sz="2400" spc="-50" dirty="0">
                <a:gradFill>
                  <a:gsLst>
                    <a:gs pos="0">
                      <a:schemeClr val="tx1"/>
                    </a:gs>
                    <a:gs pos="100000">
                      <a:schemeClr val="tx1"/>
                    </a:gs>
                  </a:gsLst>
                  <a:lin ang="5400000" scaled="1"/>
                </a:gradFill>
                <a:latin typeface="+mj-lt"/>
              </a:rPr>
              <a:t>custom internet sites and collaboration apps </a:t>
            </a:r>
            <a:endParaRPr lang="en-US" sz="2400" spc="-50" dirty="0" smtClean="0">
              <a:gradFill>
                <a:gsLst>
                  <a:gs pos="0">
                    <a:schemeClr val="tx1"/>
                  </a:gs>
                  <a:gs pos="100000">
                    <a:schemeClr val="tx1"/>
                  </a:gs>
                </a:gsLst>
                <a:lin ang="5400000" scaled="1"/>
              </a:gradFill>
              <a:latin typeface="+mj-lt"/>
            </a:endParaRPr>
          </a:p>
          <a:p>
            <a:pPr marL="236538">
              <a:lnSpc>
                <a:spcPct val="90000"/>
              </a:lnSpc>
              <a:spcAft>
                <a:spcPts val="600"/>
              </a:spcAft>
            </a:pPr>
            <a:r>
              <a:rPr lang="en-US" sz="2400" spc="-50" dirty="0" smtClean="0">
                <a:gradFill>
                  <a:gsLst>
                    <a:gs pos="0">
                      <a:schemeClr val="tx1"/>
                    </a:gs>
                    <a:gs pos="100000">
                      <a:schemeClr val="tx1"/>
                    </a:gs>
                  </a:gsLst>
                  <a:lin ang="5400000" scaled="1"/>
                </a:gradFill>
                <a:latin typeface="+mj-lt"/>
                <a:cs typeface="Segoe UI Semibold" panose="020B0702040204020203" pitchFamily="34" charset="0"/>
              </a:rPr>
              <a:t>Apps </a:t>
            </a:r>
            <a:r>
              <a:rPr lang="en-US" sz="2400" spc="-50" dirty="0">
                <a:gradFill>
                  <a:gsLst>
                    <a:gs pos="0">
                      <a:schemeClr val="tx1"/>
                    </a:gs>
                    <a:gs pos="100000">
                      <a:schemeClr val="tx1"/>
                    </a:gs>
                  </a:gsLst>
                  <a:lin ang="5400000" scaled="1"/>
                </a:gradFill>
                <a:latin typeface="+mj-lt"/>
                <a:cs typeface="Segoe UI Semibold" panose="020B0702040204020203" pitchFamily="34" charset="0"/>
              </a:rPr>
              <a:t>with public web front ends, variable traffic </a:t>
            </a:r>
            <a:br>
              <a:rPr lang="en-US" sz="2400" spc="-50" dirty="0">
                <a:gradFill>
                  <a:gsLst>
                    <a:gs pos="0">
                      <a:schemeClr val="tx1"/>
                    </a:gs>
                    <a:gs pos="100000">
                      <a:schemeClr val="tx1"/>
                    </a:gs>
                  </a:gsLst>
                  <a:lin ang="5400000" scaled="1"/>
                </a:gradFill>
                <a:latin typeface="+mj-lt"/>
                <a:cs typeface="Segoe UI Semibold" panose="020B0702040204020203" pitchFamily="34" charset="0"/>
              </a:rPr>
            </a:br>
            <a:r>
              <a:rPr lang="en-US" sz="2400" spc="-50" dirty="0">
                <a:gradFill>
                  <a:gsLst>
                    <a:gs pos="0">
                      <a:schemeClr val="tx1"/>
                    </a:gs>
                    <a:gs pos="100000">
                      <a:schemeClr val="tx1"/>
                    </a:gs>
                  </a:gsLst>
                  <a:lin ang="5400000" scaled="1"/>
                </a:gradFill>
                <a:latin typeface="+mj-lt"/>
                <a:cs typeface="Segoe UI Semibold" panose="020B0702040204020203" pitchFamily="34" charset="0"/>
              </a:rPr>
              <a:t>or sit in a demilitarized </a:t>
            </a:r>
            <a:r>
              <a:rPr lang="en-US" sz="2400" spc="-50" dirty="0" smtClean="0">
                <a:gradFill>
                  <a:gsLst>
                    <a:gs pos="0">
                      <a:schemeClr val="tx1"/>
                    </a:gs>
                    <a:gs pos="100000">
                      <a:schemeClr val="tx1"/>
                    </a:gs>
                  </a:gsLst>
                  <a:lin ang="5400000" scaled="1"/>
                </a:gradFill>
                <a:latin typeface="+mj-lt"/>
                <a:cs typeface="Segoe UI Semibold" panose="020B0702040204020203" pitchFamily="34" charset="0"/>
              </a:rPr>
              <a:t>zone</a:t>
            </a:r>
          </a:p>
          <a:p>
            <a:pPr marL="236538">
              <a:lnSpc>
                <a:spcPct val="90000"/>
              </a:lnSpc>
              <a:spcAft>
                <a:spcPts val="600"/>
              </a:spcAft>
            </a:pPr>
            <a:r>
              <a:rPr lang="en-US" sz="2400" spc="-50" dirty="0" smtClean="0">
                <a:gradFill>
                  <a:gsLst>
                    <a:gs pos="0">
                      <a:schemeClr val="tx1"/>
                    </a:gs>
                    <a:gs pos="100000">
                      <a:schemeClr val="tx1"/>
                    </a:gs>
                  </a:gsLst>
                  <a:lin ang="5400000" scaled="1"/>
                </a:gradFill>
                <a:latin typeface="+mj-lt"/>
                <a:cs typeface="Segoe UI Semibold" panose="020B0702040204020203" pitchFamily="34" charset="0"/>
              </a:rPr>
              <a:t>Custom </a:t>
            </a:r>
            <a:r>
              <a:rPr lang="en-US" sz="2400" spc="-50" dirty="0">
                <a:gradFill>
                  <a:gsLst>
                    <a:gs pos="0">
                      <a:schemeClr val="tx1"/>
                    </a:gs>
                    <a:gs pos="100000">
                      <a:schemeClr val="tx1"/>
                    </a:gs>
                  </a:gsLst>
                  <a:lin ang="5400000" scaled="1"/>
                </a:gradFill>
                <a:latin typeface="+mj-lt"/>
                <a:cs typeface="Segoe UI Semibold" panose="020B0702040204020203" pitchFamily="34" charset="0"/>
              </a:rPr>
              <a:t>apps, Specialty Servers running workloads </a:t>
            </a:r>
            <a:r>
              <a:rPr lang="en-US" sz="2400" spc="-50" dirty="0" smtClean="0">
                <a:gradFill>
                  <a:gsLst>
                    <a:gs pos="0">
                      <a:schemeClr val="tx1"/>
                    </a:gs>
                    <a:gs pos="100000">
                      <a:schemeClr val="tx1"/>
                    </a:gs>
                  </a:gsLst>
                  <a:lin ang="5400000" scaled="1"/>
                </a:gradFill>
                <a:latin typeface="+mj-lt"/>
                <a:cs typeface="Segoe UI Semibold" panose="020B0702040204020203" pitchFamily="34" charset="0"/>
              </a:rPr>
              <a:t> with </a:t>
            </a:r>
            <a:r>
              <a:rPr lang="en-US" sz="2400" spc="-50" dirty="0">
                <a:gradFill>
                  <a:gsLst>
                    <a:gs pos="0">
                      <a:schemeClr val="tx1"/>
                    </a:gs>
                    <a:gs pos="100000">
                      <a:schemeClr val="tx1"/>
                    </a:gs>
                  </a:gsLst>
                  <a:lin ang="5400000" scaled="1"/>
                </a:gradFill>
                <a:latin typeface="+mj-lt"/>
                <a:cs typeface="Segoe UI Semibold" panose="020B0702040204020203" pitchFamily="34" charset="0"/>
              </a:rPr>
              <a:t>periodic spikes</a:t>
            </a:r>
          </a:p>
          <a:p>
            <a:pPr marL="228557">
              <a:spcAft>
                <a:spcPts val="2399"/>
              </a:spcAft>
            </a:pPr>
            <a:endParaRPr lang="en-US" sz="2000" dirty="0">
              <a:solidFill>
                <a:schemeClr val="bg2">
                  <a:lumMod val="50000"/>
                </a:schemeClr>
              </a:solidFill>
              <a:latin typeface="+mj-lt"/>
              <a:cs typeface="Segoe UI" panose="020B0502040204020203" pitchFamily="34" charset="0"/>
            </a:endParaRPr>
          </a:p>
        </p:txBody>
      </p:sp>
      <p:grpSp>
        <p:nvGrpSpPr>
          <p:cNvPr id="17" name="Group 16"/>
          <p:cNvGrpSpPr/>
          <p:nvPr/>
        </p:nvGrpSpPr>
        <p:grpSpPr>
          <a:xfrm>
            <a:off x="8395093" y="1613290"/>
            <a:ext cx="1192666" cy="1969046"/>
            <a:chOff x="8395093" y="1613290"/>
            <a:chExt cx="1192666" cy="1969046"/>
          </a:xfrm>
        </p:grpSpPr>
        <p:sp>
          <p:nvSpPr>
            <p:cNvPr id="36" name="Rectangle 35"/>
            <p:cNvSpPr/>
            <p:nvPr/>
          </p:nvSpPr>
          <p:spPr>
            <a:xfrm>
              <a:off x="8401509" y="1663639"/>
              <a:ext cx="1040511" cy="535531"/>
            </a:xfrm>
            <a:prstGeom prst="rect">
              <a:avLst/>
            </a:prstGeom>
          </p:spPr>
          <p:txBody>
            <a:bodyPr wrap="square">
              <a:spAutoFit/>
            </a:bodyPr>
            <a:lstStyle/>
            <a:p>
              <a:pPr algn="ctr" fontAlgn="base">
                <a:lnSpc>
                  <a:spcPct val="80000"/>
                </a:lnSpc>
                <a:spcBef>
                  <a:spcPct val="0"/>
                </a:spcBef>
                <a:spcAft>
                  <a:spcPct val="0"/>
                </a:spcAft>
              </a:pPr>
              <a:r>
                <a:rPr lang="en-US" b="1" spc="-50" dirty="0" smtClean="0">
                  <a:gradFill>
                    <a:gsLst>
                      <a:gs pos="2917">
                        <a:srgbClr val="00188F"/>
                      </a:gs>
                      <a:gs pos="30000">
                        <a:srgbClr val="00188F"/>
                      </a:gs>
                    </a:gsLst>
                    <a:lin ang="5400000" scaled="0"/>
                  </a:gradFill>
                  <a:latin typeface="Segoe UI Light"/>
                </a:rPr>
                <a:t>Virtual Network</a:t>
              </a:r>
              <a:endParaRPr lang="en-US" b="1" spc="-50" dirty="0">
                <a:gradFill>
                  <a:gsLst>
                    <a:gs pos="2917">
                      <a:srgbClr val="00188F"/>
                    </a:gs>
                    <a:gs pos="30000">
                      <a:srgbClr val="00188F"/>
                    </a:gs>
                  </a:gsLst>
                  <a:lin ang="5400000" scaled="0"/>
                </a:gradFill>
                <a:latin typeface="Segoe UI Light"/>
              </a:endParaRPr>
            </a:p>
          </p:txBody>
        </p:sp>
        <p:cxnSp>
          <p:nvCxnSpPr>
            <p:cNvPr id="37" name="Straight Connector 36"/>
            <p:cNvCxnSpPr/>
            <p:nvPr/>
          </p:nvCxnSpPr>
          <p:spPr>
            <a:xfrm flipH="1" flipV="1">
              <a:off x="8395093" y="1650990"/>
              <a:ext cx="17654" cy="1931346"/>
            </a:xfrm>
            <a:prstGeom prst="line">
              <a:avLst/>
            </a:prstGeom>
            <a:ln w="44450" cap="rnd">
              <a:solidFill>
                <a:schemeClr val="accent2"/>
              </a:solidFill>
              <a:prstDash val="sysDot"/>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8395094" y="1613290"/>
              <a:ext cx="1192665" cy="19869"/>
            </a:xfrm>
            <a:prstGeom prst="line">
              <a:avLst/>
            </a:prstGeom>
            <a:ln w="44450" cap="rnd">
              <a:solidFill>
                <a:schemeClr val="accent2"/>
              </a:solidFill>
              <a:prstDash val="sysDot"/>
              <a:headEnd type="none" w="lg" len="med"/>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6879959" y="2570938"/>
            <a:ext cx="1924244" cy="2901120"/>
            <a:chOff x="6879959" y="2570938"/>
            <a:chExt cx="1924244" cy="2901120"/>
          </a:xfrm>
        </p:grpSpPr>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9959" y="2570938"/>
              <a:ext cx="1857462" cy="2775203"/>
            </a:xfrm>
            <a:prstGeom prst="rect">
              <a:avLst/>
            </a:prstGeom>
          </p:spPr>
        </p:pic>
        <p:grpSp>
          <p:nvGrpSpPr>
            <p:cNvPr id="39" name="Group 38"/>
            <p:cNvGrpSpPr/>
            <p:nvPr/>
          </p:nvGrpSpPr>
          <p:grpSpPr>
            <a:xfrm>
              <a:off x="7765108" y="4301831"/>
              <a:ext cx="797864" cy="619873"/>
              <a:chOff x="5764911" y="4942748"/>
              <a:chExt cx="1117339" cy="1121466"/>
            </a:xfrm>
          </p:grpSpPr>
          <p:grpSp>
            <p:nvGrpSpPr>
              <p:cNvPr id="43" name="Group 42"/>
              <p:cNvGrpSpPr/>
              <p:nvPr/>
            </p:nvGrpSpPr>
            <p:grpSpPr>
              <a:xfrm flipH="1">
                <a:off x="6564710" y="4942748"/>
                <a:ext cx="317540" cy="1121466"/>
                <a:chOff x="765004" y="3105986"/>
                <a:chExt cx="822991" cy="2906584"/>
              </a:xfrm>
              <a:solidFill>
                <a:srgbClr val="FFFFFF"/>
              </a:solidFill>
            </p:grpSpPr>
            <p:sp>
              <p:nvSpPr>
                <p:cNvPr id="45" name="Freeform 741"/>
                <p:cNvSpPr>
                  <a:spLocks/>
                </p:cNvSpPr>
                <p:nvPr/>
              </p:nvSpPr>
              <p:spPr bwMode="auto">
                <a:xfrm>
                  <a:off x="765004" y="3890939"/>
                  <a:ext cx="822991" cy="2121631"/>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sp>
              <p:nvSpPr>
                <p:cNvPr id="46" name="Oval 742"/>
                <p:cNvSpPr>
                  <a:spLocks noChangeArrowheads="1"/>
                </p:cNvSpPr>
                <p:nvPr/>
              </p:nvSpPr>
              <p:spPr bwMode="auto">
                <a:xfrm>
                  <a:off x="931147" y="3105986"/>
                  <a:ext cx="490705" cy="635997"/>
                </a:xfrm>
                <a:prstGeom prst="ellipse">
                  <a:avLst/>
                </a:prstGeom>
                <a:grp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sp>
            <p:nvSpPr>
              <p:cNvPr id="44" name="Freeform 34"/>
              <p:cNvSpPr>
                <a:spLocks noEditPoints="1"/>
              </p:cNvSpPr>
              <p:nvPr/>
            </p:nvSpPr>
            <p:spPr bwMode="auto">
              <a:xfrm>
                <a:off x="5764911" y="5264406"/>
                <a:ext cx="639823" cy="549309"/>
              </a:xfrm>
              <a:custGeom>
                <a:avLst/>
                <a:gdLst>
                  <a:gd name="T0" fmla="*/ 408 w 438"/>
                  <a:gd name="T1" fmla="*/ 0 h 295"/>
                  <a:gd name="T2" fmla="*/ 356 w 438"/>
                  <a:gd name="T3" fmla="*/ 0 h 295"/>
                  <a:gd name="T4" fmla="*/ 326 w 438"/>
                  <a:gd name="T5" fmla="*/ 29 h 295"/>
                  <a:gd name="T6" fmla="*/ 326 w 438"/>
                  <a:gd name="T7" fmla="*/ 265 h 295"/>
                  <a:gd name="T8" fmla="*/ 356 w 438"/>
                  <a:gd name="T9" fmla="*/ 295 h 295"/>
                  <a:gd name="T10" fmla="*/ 408 w 438"/>
                  <a:gd name="T11" fmla="*/ 295 h 295"/>
                  <a:gd name="T12" fmla="*/ 438 w 438"/>
                  <a:gd name="T13" fmla="*/ 265 h 295"/>
                  <a:gd name="T14" fmla="*/ 438 w 438"/>
                  <a:gd name="T15" fmla="*/ 29 h 295"/>
                  <a:gd name="T16" fmla="*/ 408 w 438"/>
                  <a:gd name="T17" fmla="*/ 0 h 295"/>
                  <a:gd name="T18" fmla="*/ 382 w 438"/>
                  <a:gd name="T19" fmla="*/ 225 h 295"/>
                  <a:gd name="T20" fmla="*/ 367 w 438"/>
                  <a:gd name="T21" fmla="*/ 210 h 295"/>
                  <a:gd name="T22" fmla="*/ 382 w 438"/>
                  <a:gd name="T23" fmla="*/ 196 h 295"/>
                  <a:gd name="T24" fmla="*/ 396 w 438"/>
                  <a:gd name="T25" fmla="*/ 210 h 295"/>
                  <a:gd name="T26" fmla="*/ 382 w 438"/>
                  <a:gd name="T27" fmla="*/ 225 h 295"/>
                  <a:gd name="T28" fmla="*/ 408 w 438"/>
                  <a:gd name="T29" fmla="*/ 80 h 295"/>
                  <a:gd name="T30" fmla="*/ 355 w 438"/>
                  <a:gd name="T31" fmla="*/ 80 h 295"/>
                  <a:gd name="T32" fmla="*/ 355 w 438"/>
                  <a:gd name="T33" fmla="*/ 70 h 295"/>
                  <a:gd name="T34" fmla="*/ 408 w 438"/>
                  <a:gd name="T35" fmla="*/ 70 h 295"/>
                  <a:gd name="T36" fmla="*/ 408 w 438"/>
                  <a:gd name="T37" fmla="*/ 80 h 295"/>
                  <a:gd name="T38" fmla="*/ 408 w 438"/>
                  <a:gd name="T39" fmla="*/ 50 h 295"/>
                  <a:gd name="T40" fmla="*/ 355 w 438"/>
                  <a:gd name="T41" fmla="*/ 50 h 295"/>
                  <a:gd name="T42" fmla="*/ 355 w 438"/>
                  <a:gd name="T43" fmla="*/ 40 h 295"/>
                  <a:gd name="T44" fmla="*/ 408 w 438"/>
                  <a:gd name="T45" fmla="*/ 40 h 295"/>
                  <a:gd name="T46" fmla="*/ 408 w 438"/>
                  <a:gd name="T47" fmla="*/ 50 h 295"/>
                  <a:gd name="T48" fmla="*/ 287 w 438"/>
                  <a:gd name="T49" fmla="*/ 27 h 295"/>
                  <a:gd name="T50" fmla="*/ 17 w 438"/>
                  <a:gd name="T51" fmla="*/ 27 h 295"/>
                  <a:gd name="T52" fmla="*/ 0 w 438"/>
                  <a:gd name="T53" fmla="*/ 44 h 295"/>
                  <a:gd name="T54" fmla="*/ 0 w 438"/>
                  <a:gd name="T55" fmla="*/ 222 h 295"/>
                  <a:gd name="T56" fmla="*/ 17 w 438"/>
                  <a:gd name="T57" fmla="*/ 239 h 295"/>
                  <a:gd name="T58" fmla="*/ 111 w 438"/>
                  <a:gd name="T59" fmla="*/ 239 h 295"/>
                  <a:gd name="T60" fmla="*/ 111 w 438"/>
                  <a:gd name="T61" fmla="*/ 239 h 295"/>
                  <a:gd name="T62" fmla="*/ 111 w 438"/>
                  <a:gd name="T63" fmla="*/ 255 h 295"/>
                  <a:gd name="T64" fmla="*/ 107 w 438"/>
                  <a:gd name="T65" fmla="*/ 260 h 295"/>
                  <a:gd name="T66" fmla="*/ 56 w 438"/>
                  <a:gd name="T67" fmla="*/ 268 h 295"/>
                  <a:gd name="T68" fmla="*/ 52 w 438"/>
                  <a:gd name="T69" fmla="*/ 273 h 295"/>
                  <a:gd name="T70" fmla="*/ 52 w 438"/>
                  <a:gd name="T71" fmla="*/ 285 h 295"/>
                  <a:gd name="T72" fmla="*/ 56 w 438"/>
                  <a:gd name="T73" fmla="*/ 289 h 295"/>
                  <a:gd name="T74" fmla="*/ 248 w 438"/>
                  <a:gd name="T75" fmla="*/ 289 h 295"/>
                  <a:gd name="T76" fmla="*/ 252 w 438"/>
                  <a:gd name="T77" fmla="*/ 285 h 295"/>
                  <a:gd name="T78" fmla="*/ 252 w 438"/>
                  <a:gd name="T79" fmla="*/ 273 h 295"/>
                  <a:gd name="T80" fmla="*/ 248 w 438"/>
                  <a:gd name="T81" fmla="*/ 268 h 295"/>
                  <a:gd name="T82" fmla="*/ 196 w 438"/>
                  <a:gd name="T83" fmla="*/ 260 h 295"/>
                  <a:gd name="T84" fmla="*/ 192 w 438"/>
                  <a:gd name="T85" fmla="*/ 255 h 295"/>
                  <a:gd name="T86" fmla="*/ 192 w 438"/>
                  <a:gd name="T87" fmla="*/ 239 h 295"/>
                  <a:gd name="T88" fmla="*/ 192 w 438"/>
                  <a:gd name="T89" fmla="*/ 239 h 295"/>
                  <a:gd name="T90" fmla="*/ 287 w 438"/>
                  <a:gd name="T91" fmla="*/ 239 h 295"/>
                  <a:gd name="T92" fmla="*/ 304 w 438"/>
                  <a:gd name="T93" fmla="*/ 222 h 295"/>
                  <a:gd name="T94" fmla="*/ 304 w 438"/>
                  <a:gd name="T95" fmla="*/ 44 h 295"/>
                  <a:gd name="T96" fmla="*/ 287 w 438"/>
                  <a:gd name="T97" fmla="*/ 27 h 295"/>
                  <a:gd name="T98" fmla="*/ 287 w 438"/>
                  <a:gd name="T99" fmla="*/ 209 h 295"/>
                  <a:gd name="T100" fmla="*/ 17 w 438"/>
                  <a:gd name="T101" fmla="*/ 209 h 295"/>
                  <a:gd name="T102" fmla="*/ 17 w 438"/>
                  <a:gd name="T103" fmla="*/ 44 h 295"/>
                  <a:gd name="T104" fmla="*/ 287 w 438"/>
                  <a:gd name="T105" fmla="*/ 44 h 295"/>
                  <a:gd name="T106" fmla="*/ 287 w 438"/>
                  <a:gd name="T107" fmla="*/ 20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8" h="295">
                    <a:moveTo>
                      <a:pt x="408" y="0"/>
                    </a:moveTo>
                    <a:cubicBezTo>
                      <a:pt x="356" y="0"/>
                      <a:pt x="356" y="0"/>
                      <a:pt x="356" y="0"/>
                    </a:cubicBezTo>
                    <a:cubicBezTo>
                      <a:pt x="339" y="0"/>
                      <a:pt x="326" y="13"/>
                      <a:pt x="326" y="29"/>
                    </a:cubicBezTo>
                    <a:cubicBezTo>
                      <a:pt x="326" y="265"/>
                      <a:pt x="326" y="265"/>
                      <a:pt x="326" y="265"/>
                    </a:cubicBezTo>
                    <a:cubicBezTo>
                      <a:pt x="326" y="281"/>
                      <a:pt x="339" y="295"/>
                      <a:pt x="356" y="295"/>
                    </a:cubicBezTo>
                    <a:cubicBezTo>
                      <a:pt x="408" y="295"/>
                      <a:pt x="408" y="295"/>
                      <a:pt x="408" y="295"/>
                    </a:cubicBezTo>
                    <a:cubicBezTo>
                      <a:pt x="424" y="295"/>
                      <a:pt x="438" y="281"/>
                      <a:pt x="438" y="265"/>
                    </a:cubicBezTo>
                    <a:cubicBezTo>
                      <a:pt x="438" y="29"/>
                      <a:pt x="438" y="29"/>
                      <a:pt x="438" y="29"/>
                    </a:cubicBezTo>
                    <a:cubicBezTo>
                      <a:pt x="438" y="13"/>
                      <a:pt x="424" y="0"/>
                      <a:pt x="408" y="0"/>
                    </a:cubicBezTo>
                    <a:close/>
                    <a:moveTo>
                      <a:pt x="382" y="225"/>
                    </a:moveTo>
                    <a:cubicBezTo>
                      <a:pt x="374" y="225"/>
                      <a:pt x="367" y="218"/>
                      <a:pt x="367" y="210"/>
                    </a:cubicBezTo>
                    <a:cubicBezTo>
                      <a:pt x="367" y="202"/>
                      <a:pt x="374" y="196"/>
                      <a:pt x="382" y="196"/>
                    </a:cubicBezTo>
                    <a:cubicBezTo>
                      <a:pt x="390" y="196"/>
                      <a:pt x="396" y="202"/>
                      <a:pt x="396" y="210"/>
                    </a:cubicBezTo>
                    <a:cubicBezTo>
                      <a:pt x="396" y="218"/>
                      <a:pt x="390" y="225"/>
                      <a:pt x="382" y="225"/>
                    </a:cubicBezTo>
                    <a:close/>
                    <a:moveTo>
                      <a:pt x="408" y="80"/>
                    </a:moveTo>
                    <a:cubicBezTo>
                      <a:pt x="355" y="80"/>
                      <a:pt x="355" y="80"/>
                      <a:pt x="355" y="80"/>
                    </a:cubicBezTo>
                    <a:cubicBezTo>
                      <a:pt x="355" y="70"/>
                      <a:pt x="355" y="70"/>
                      <a:pt x="355" y="70"/>
                    </a:cubicBezTo>
                    <a:cubicBezTo>
                      <a:pt x="408" y="70"/>
                      <a:pt x="408" y="70"/>
                      <a:pt x="408" y="70"/>
                    </a:cubicBezTo>
                    <a:lnTo>
                      <a:pt x="408" y="80"/>
                    </a:lnTo>
                    <a:close/>
                    <a:moveTo>
                      <a:pt x="408" y="50"/>
                    </a:moveTo>
                    <a:cubicBezTo>
                      <a:pt x="355" y="50"/>
                      <a:pt x="355" y="50"/>
                      <a:pt x="355" y="50"/>
                    </a:cubicBezTo>
                    <a:cubicBezTo>
                      <a:pt x="355" y="40"/>
                      <a:pt x="355" y="40"/>
                      <a:pt x="355" y="40"/>
                    </a:cubicBezTo>
                    <a:cubicBezTo>
                      <a:pt x="408" y="40"/>
                      <a:pt x="408" y="40"/>
                      <a:pt x="408" y="40"/>
                    </a:cubicBezTo>
                    <a:lnTo>
                      <a:pt x="408" y="50"/>
                    </a:lnTo>
                    <a:close/>
                    <a:moveTo>
                      <a:pt x="287" y="27"/>
                    </a:moveTo>
                    <a:cubicBezTo>
                      <a:pt x="17" y="27"/>
                      <a:pt x="17" y="27"/>
                      <a:pt x="17" y="27"/>
                    </a:cubicBezTo>
                    <a:cubicBezTo>
                      <a:pt x="8" y="27"/>
                      <a:pt x="0" y="35"/>
                      <a:pt x="0" y="44"/>
                    </a:cubicBezTo>
                    <a:cubicBezTo>
                      <a:pt x="0" y="222"/>
                      <a:pt x="0" y="222"/>
                      <a:pt x="0" y="222"/>
                    </a:cubicBezTo>
                    <a:cubicBezTo>
                      <a:pt x="0" y="231"/>
                      <a:pt x="8" y="239"/>
                      <a:pt x="17" y="239"/>
                    </a:cubicBezTo>
                    <a:cubicBezTo>
                      <a:pt x="111" y="239"/>
                      <a:pt x="111" y="239"/>
                      <a:pt x="111" y="239"/>
                    </a:cubicBezTo>
                    <a:cubicBezTo>
                      <a:pt x="111" y="239"/>
                      <a:pt x="111" y="239"/>
                      <a:pt x="111" y="239"/>
                    </a:cubicBezTo>
                    <a:cubicBezTo>
                      <a:pt x="111" y="255"/>
                      <a:pt x="111" y="255"/>
                      <a:pt x="111" y="255"/>
                    </a:cubicBezTo>
                    <a:cubicBezTo>
                      <a:pt x="111" y="257"/>
                      <a:pt x="109" y="259"/>
                      <a:pt x="107" y="260"/>
                    </a:cubicBezTo>
                    <a:cubicBezTo>
                      <a:pt x="56" y="268"/>
                      <a:pt x="56" y="268"/>
                      <a:pt x="56" y="268"/>
                    </a:cubicBezTo>
                    <a:cubicBezTo>
                      <a:pt x="54" y="269"/>
                      <a:pt x="52" y="271"/>
                      <a:pt x="52" y="273"/>
                    </a:cubicBezTo>
                    <a:cubicBezTo>
                      <a:pt x="52" y="285"/>
                      <a:pt x="52" y="285"/>
                      <a:pt x="52" y="285"/>
                    </a:cubicBezTo>
                    <a:cubicBezTo>
                      <a:pt x="52" y="287"/>
                      <a:pt x="53" y="289"/>
                      <a:pt x="56" y="289"/>
                    </a:cubicBezTo>
                    <a:cubicBezTo>
                      <a:pt x="248" y="289"/>
                      <a:pt x="248" y="289"/>
                      <a:pt x="248" y="289"/>
                    </a:cubicBezTo>
                    <a:cubicBezTo>
                      <a:pt x="251" y="289"/>
                      <a:pt x="252" y="287"/>
                      <a:pt x="252" y="285"/>
                    </a:cubicBezTo>
                    <a:cubicBezTo>
                      <a:pt x="252" y="273"/>
                      <a:pt x="252" y="273"/>
                      <a:pt x="252" y="273"/>
                    </a:cubicBezTo>
                    <a:cubicBezTo>
                      <a:pt x="252" y="271"/>
                      <a:pt x="251" y="269"/>
                      <a:pt x="248" y="268"/>
                    </a:cubicBezTo>
                    <a:cubicBezTo>
                      <a:pt x="196" y="260"/>
                      <a:pt x="196" y="260"/>
                      <a:pt x="196" y="260"/>
                    </a:cubicBezTo>
                    <a:cubicBezTo>
                      <a:pt x="194" y="259"/>
                      <a:pt x="192" y="257"/>
                      <a:pt x="192" y="255"/>
                    </a:cubicBezTo>
                    <a:cubicBezTo>
                      <a:pt x="192" y="239"/>
                      <a:pt x="192" y="239"/>
                      <a:pt x="192" y="239"/>
                    </a:cubicBezTo>
                    <a:cubicBezTo>
                      <a:pt x="192" y="239"/>
                      <a:pt x="192" y="239"/>
                      <a:pt x="192" y="239"/>
                    </a:cubicBezTo>
                    <a:cubicBezTo>
                      <a:pt x="287" y="239"/>
                      <a:pt x="287" y="239"/>
                      <a:pt x="287" y="239"/>
                    </a:cubicBezTo>
                    <a:cubicBezTo>
                      <a:pt x="296" y="239"/>
                      <a:pt x="304" y="231"/>
                      <a:pt x="304" y="222"/>
                    </a:cubicBezTo>
                    <a:cubicBezTo>
                      <a:pt x="304" y="44"/>
                      <a:pt x="304" y="44"/>
                      <a:pt x="304" y="44"/>
                    </a:cubicBezTo>
                    <a:cubicBezTo>
                      <a:pt x="304" y="35"/>
                      <a:pt x="296" y="27"/>
                      <a:pt x="287" y="27"/>
                    </a:cubicBezTo>
                    <a:close/>
                    <a:moveTo>
                      <a:pt x="287" y="209"/>
                    </a:moveTo>
                    <a:cubicBezTo>
                      <a:pt x="17" y="209"/>
                      <a:pt x="17" y="209"/>
                      <a:pt x="17" y="209"/>
                    </a:cubicBezTo>
                    <a:cubicBezTo>
                      <a:pt x="17" y="44"/>
                      <a:pt x="17" y="44"/>
                      <a:pt x="17" y="44"/>
                    </a:cubicBezTo>
                    <a:cubicBezTo>
                      <a:pt x="287" y="44"/>
                      <a:pt x="287" y="44"/>
                      <a:pt x="287" y="44"/>
                    </a:cubicBezTo>
                    <a:lnTo>
                      <a:pt x="287" y="20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pic>
          <p:nvPicPr>
            <p:cNvPr id="40" name="Picture 39"/>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715013" y="3644027"/>
              <a:ext cx="912804" cy="601003"/>
            </a:xfrm>
            <a:prstGeom prst="rect">
              <a:avLst/>
            </a:prstGeom>
          </p:spPr>
        </p:pic>
        <p:pic>
          <p:nvPicPr>
            <p:cNvPr id="99" name="Picture 98"/>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956455" y="3661650"/>
              <a:ext cx="404602" cy="423706"/>
            </a:xfrm>
            <a:prstGeom prst="rect">
              <a:avLst/>
            </a:prstGeom>
          </p:spPr>
        </p:pic>
        <p:sp>
          <p:nvSpPr>
            <p:cNvPr id="9" name="TextBox 8"/>
            <p:cNvSpPr txBox="1"/>
            <p:nvPr/>
          </p:nvSpPr>
          <p:spPr>
            <a:xfrm>
              <a:off x="7614291" y="4788794"/>
              <a:ext cx="1189912" cy="683264"/>
            </a:xfrm>
            <a:prstGeom prst="rect">
              <a:avLst/>
            </a:prstGeom>
            <a:noFill/>
          </p:spPr>
          <p:txBody>
            <a:bodyPr wrap="square" lIns="182880" tIns="146304" rIns="182880" bIns="146304" rtlCol="0">
              <a:spAutoFit/>
            </a:bodyPr>
            <a:lstStyle/>
            <a:p>
              <a:pPr>
                <a:lnSpc>
                  <a:spcPct val="90000"/>
                </a:lnSpc>
              </a:pPr>
              <a:r>
                <a:rPr lang="en-US" sz="1400" spc="-50" dirty="0" smtClean="0">
                  <a:solidFill>
                    <a:srgbClr val="FFFFFF"/>
                  </a:solidFill>
                </a:rPr>
                <a:t>Existing </a:t>
              </a:r>
              <a:br>
                <a:rPr lang="en-US" sz="1400" spc="-50" dirty="0" smtClean="0">
                  <a:solidFill>
                    <a:srgbClr val="FFFFFF"/>
                  </a:solidFill>
                </a:rPr>
              </a:br>
              <a:r>
                <a:rPr lang="en-US" sz="1400" spc="-50" dirty="0" smtClean="0">
                  <a:solidFill>
                    <a:srgbClr val="FFFFFF"/>
                  </a:solidFill>
                </a:rPr>
                <a:t>Datacenter</a:t>
              </a:r>
            </a:p>
          </p:txBody>
        </p:sp>
      </p:grpSp>
      <p:grpSp>
        <p:nvGrpSpPr>
          <p:cNvPr id="16" name="Group 15"/>
          <p:cNvGrpSpPr/>
          <p:nvPr/>
        </p:nvGrpSpPr>
        <p:grpSpPr>
          <a:xfrm>
            <a:off x="8902413" y="1253528"/>
            <a:ext cx="3390524" cy="4340456"/>
            <a:chOff x="8902413" y="1253528"/>
            <a:chExt cx="3390524" cy="4340456"/>
          </a:xfrm>
        </p:grpSpPr>
        <p:grpSp>
          <p:nvGrpSpPr>
            <p:cNvPr id="13" name="Group 12"/>
            <p:cNvGrpSpPr/>
            <p:nvPr/>
          </p:nvGrpSpPr>
          <p:grpSpPr>
            <a:xfrm>
              <a:off x="8902413" y="1253528"/>
              <a:ext cx="3390524" cy="4340456"/>
              <a:chOff x="8818610" y="1360407"/>
              <a:chExt cx="3390524" cy="4340456"/>
            </a:xfrm>
          </p:grpSpPr>
          <p:grpSp>
            <p:nvGrpSpPr>
              <p:cNvPr id="8" name="Group 7"/>
              <p:cNvGrpSpPr/>
              <p:nvPr/>
            </p:nvGrpSpPr>
            <p:grpSpPr>
              <a:xfrm>
                <a:off x="8818610" y="1360407"/>
                <a:ext cx="3390524" cy="4340456"/>
                <a:chOff x="8818610" y="1360407"/>
                <a:chExt cx="3390524" cy="4340456"/>
              </a:xfrm>
            </p:grpSpPr>
            <p:grpSp>
              <p:nvGrpSpPr>
                <p:cNvPr id="49" name="Group 48"/>
                <p:cNvGrpSpPr/>
                <p:nvPr/>
              </p:nvGrpSpPr>
              <p:grpSpPr>
                <a:xfrm>
                  <a:off x="9707392" y="4873470"/>
                  <a:ext cx="1517694" cy="827393"/>
                  <a:chOff x="10350972" y="4610947"/>
                  <a:chExt cx="996491" cy="513776"/>
                </a:xfrm>
                <a:solidFill>
                  <a:schemeClr val="accent1"/>
                </a:solidFill>
              </p:grpSpPr>
              <p:grpSp>
                <p:nvGrpSpPr>
                  <p:cNvPr id="84" name="Group 83"/>
                  <p:cNvGrpSpPr/>
                  <p:nvPr/>
                </p:nvGrpSpPr>
                <p:grpSpPr>
                  <a:xfrm>
                    <a:off x="10350972" y="4610947"/>
                    <a:ext cx="414816" cy="513776"/>
                    <a:chOff x="10807598" y="2035607"/>
                    <a:chExt cx="863086" cy="1068988"/>
                  </a:xfrm>
                  <a:grpFill/>
                </p:grpSpPr>
                <p:sp>
                  <p:nvSpPr>
                    <p:cNvPr id="93" name="Oval 742"/>
                    <p:cNvSpPr>
                      <a:spLocks noChangeArrowheads="1"/>
                    </p:cNvSpPr>
                    <p:nvPr/>
                  </p:nvSpPr>
                  <p:spPr bwMode="auto">
                    <a:xfrm>
                      <a:off x="11350175" y="2035607"/>
                      <a:ext cx="239439" cy="241323"/>
                    </a:xfrm>
                    <a:prstGeom prst="ellipse">
                      <a:avLst/>
                    </a:prstGeom>
                    <a:grpFill/>
                    <a:ln>
                      <a:solidFill>
                        <a:schemeClr val="accent1"/>
                      </a:solidFill>
                    </a:ln>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94" name="Freeform 741"/>
                    <p:cNvSpPr>
                      <a:spLocks/>
                    </p:cNvSpPr>
                    <p:nvPr/>
                  </p:nvSpPr>
                  <p:spPr bwMode="auto">
                    <a:xfrm>
                      <a:off x="11269106" y="2299555"/>
                      <a:ext cx="401578" cy="805040"/>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solidFill>
                        <a:schemeClr val="accent1"/>
                      </a:solidFill>
                    </a:ln>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95" name="Freeform 12"/>
                    <p:cNvSpPr>
                      <a:spLocks noEditPoints="1"/>
                    </p:cNvSpPr>
                    <p:nvPr/>
                  </p:nvSpPr>
                  <p:spPr bwMode="auto">
                    <a:xfrm>
                      <a:off x="10807598" y="2418949"/>
                      <a:ext cx="440948" cy="365434"/>
                    </a:xfrm>
                    <a:custGeom>
                      <a:avLst/>
                      <a:gdLst>
                        <a:gd name="T0" fmla="*/ 22 w 87"/>
                        <a:gd name="T1" fmla="*/ 47 h 72"/>
                        <a:gd name="T2" fmla="*/ 65 w 87"/>
                        <a:gd name="T3" fmla="*/ 47 h 72"/>
                        <a:gd name="T4" fmla="*/ 74 w 87"/>
                        <a:gd name="T5" fmla="*/ 38 h 72"/>
                        <a:gd name="T6" fmla="*/ 74 w 87"/>
                        <a:gd name="T7" fmla="*/ 9 h 72"/>
                        <a:gd name="T8" fmla="*/ 65 w 87"/>
                        <a:gd name="T9" fmla="*/ 0 h 72"/>
                        <a:gd name="T10" fmla="*/ 22 w 87"/>
                        <a:gd name="T11" fmla="*/ 0 h 72"/>
                        <a:gd name="T12" fmla="*/ 13 w 87"/>
                        <a:gd name="T13" fmla="*/ 9 h 72"/>
                        <a:gd name="T14" fmla="*/ 13 w 87"/>
                        <a:gd name="T15" fmla="*/ 38 h 72"/>
                        <a:gd name="T16" fmla="*/ 22 w 87"/>
                        <a:gd name="T17" fmla="*/ 47 h 72"/>
                        <a:gd name="T18" fmla="*/ 19 w 87"/>
                        <a:gd name="T19" fmla="*/ 9 h 72"/>
                        <a:gd name="T20" fmla="*/ 22 w 87"/>
                        <a:gd name="T21" fmla="*/ 5 h 72"/>
                        <a:gd name="T22" fmla="*/ 65 w 87"/>
                        <a:gd name="T23" fmla="*/ 5 h 72"/>
                        <a:gd name="T24" fmla="*/ 69 w 87"/>
                        <a:gd name="T25" fmla="*/ 9 h 72"/>
                        <a:gd name="T26" fmla="*/ 69 w 87"/>
                        <a:gd name="T27" fmla="*/ 38 h 72"/>
                        <a:gd name="T28" fmla="*/ 65 w 87"/>
                        <a:gd name="T29" fmla="*/ 42 h 72"/>
                        <a:gd name="T30" fmla="*/ 22 w 87"/>
                        <a:gd name="T31" fmla="*/ 42 h 72"/>
                        <a:gd name="T32" fmla="*/ 19 w 87"/>
                        <a:gd name="T33" fmla="*/ 38 h 72"/>
                        <a:gd name="T34" fmla="*/ 19 w 87"/>
                        <a:gd name="T35" fmla="*/ 9 h 72"/>
                        <a:gd name="T36" fmla="*/ 19 w 87"/>
                        <a:gd name="T37" fmla="*/ 9 h 72"/>
                        <a:gd name="T38" fmla="*/ 3 w 87"/>
                        <a:gd name="T39" fmla="*/ 72 h 72"/>
                        <a:gd name="T40" fmla="*/ 85 w 87"/>
                        <a:gd name="T41" fmla="*/ 72 h 72"/>
                        <a:gd name="T42" fmla="*/ 87 w 87"/>
                        <a:gd name="T43" fmla="*/ 70 h 72"/>
                        <a:gd name="T44" fmla="*/ 87 w 87"/>
                        <a:gd name="T45" fmla="*/ 69 h 72"/>
                        <a:gd name="T46" fmla="*/ 86 w 87"/>
                        <a:gd name="T47" fmla="*/ 65 h 72"/>
                        <a:gd name="T48" fmla="*/ 75 w 87"/>
                        <a:gd name="T49" fmla="*/ 52 h 72"/>
                        <a:gd name="T50" fmla="*/ 71 w 87"/>
                        <a:gd name="T51" fmla="*/ 50 h 72"/>
                        <a:gd name="T52" fmla="*/ 17 w 87"/>
                        <a:gd name="T53" fmla="*/ 50 h 72"/>
                        <a:gd name="T54" fmla="*/ 13 w 87"/>
                        <a:gd name="T55" fmla="*/ 52 h 72"/>
                        <a:gd name="T56" fmla="*/ 2 w 87"/>
                        <a:gd name="T57" fmla="*/ 65 h 72"/>
                        <a:gd name="T58" fmla="*/ 0 w 87"/>
                        <a:gd name="T59" fmla="*/ 69 h 72"/>
                        <a:gd name="T60" fmla="*/ 0 w 87"/>
                        <a:gd name="T61" fmla="*/ 70 h 72"/>
                        <a:gd name="T62" fmla="*/ 3 w 87"/>
                        <a:gd name="T6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 h="72">
                          <a:moveTo>
                            <a:pt x="22" y="47"/>
                          </a:moveTo>
                          <a:cubicBezTo>
                            <a:pt x="65" y="47"/>
                            <a:pt x="65" y="47"/>
                            <a:pt x="65" y="47"/>
                          </a:cubicBezTo>
                          <a:cubicBezTo>
                            <a:pt x="70" y="47"/>
                            <a:pt x="74" y="43"/>
                            <a:pt x="74" y="38"/>
                          </a:cubicBezTo>
                          <a:cubicBezTo>
                            <a:pt x="74" y="9"/>
                            <a:pt x="74" y="9"/>
                            <a:pt x="74" y="9"/>
                          </a:cubicBezTo>
                          <a:cubicBezTo>
                            <a:pt x="74" y="4"/>
                            <a:pt x="70" y="0"/>
                            <a:pt x="65" y="0"/>
                          </a:cubicBezTo>
                          <a:cubicBezTo>
                            <a:pt x="22" y="0"/>
                            <a:pt x="22" y="0"/>
                            <a:pt x="22" y="0"/>
                          </a:cubicBezTo>
                          <a:cubicBezTo>
                            <a:pt x="17" y="0"/>
                            <a:pt x="13" y="4"/>
                            <a:pt x="13" y="9"/>
                          </a:cubicBezTo>
                          <a:cubicBezTo>
                            <a:pt x="13" y="38"/>
                            <a:pt x="13" y="38"/>
                            <a:pt x="13" y="38"/>
                          </a:cubicBezTo>
                          <a:cubicBezTo>
                            <a:pt x="13" y="43"/>
                            <a:pt x="17" y="47"/>
                            <a:pt x="22" y="47"/>
                          </a:cubicBezTo>
                          <a:close/>
                          <a:moveTo>
                            <a:pt x="19" y="9"/>
                          </a:moveTo>
                          <a:cubicBezTo>
                            <a:pt x="19" y="6"/>
                            <a:pt x="20" y="5"/>
                            <a:pt x="22" y="5"/>
                          </a:cubicBezTo>
                          <a:cubicBezTo>
                            <a:pt x="65" y="5"/>
                            <a:pt x="65" y="5"/>
                            <a:pt x="65" y="5"/>
                          </a:cubicBezTo>
                          <a:cubicBezTo>
                            <a:pt x="67" y="5"/>
                            <a:pt x="69" y="6"/>
                            <a:pt x="69" y="9"/>
                          </a:cubicBezTo>
                          <a:cubicBezTo>
                            <a:pt x="69" y="38"/>
                            <a:pt x="69" y="38"/>
                            <a:pt x="69" y="38"/>
                          </a:cubicBezTo>
                          <a:cubicBezTo>
                            <a:pt x="69" y="40"/>
                            <a:pt x="67" y="42"/>
                            <a:pt x="65" y="42"/>
                          </a:cubicBezTo>
                          <a:cubicBezTo>
                            <a:pt x="22" y="42"/>
                            <a:pt x="22" y="42"/>
                            <a:pt x="22" y="42"/>
                          </a:cubicBezTo>
                          <a:cubicBezTo>
                            <a:pt x="20" y="42"/>
                            <a:pt x="19" y="40"/>
                            <a:pt x="19" y="38"/>
                          </a:cubicBezTo>
                          <a:cubicBezTo>
                            <a:pt x="19" y="9"/>
                            <a:pt x="19" y="9"/>
                            <a:pt x="19" y="9"/>
                          </a:cubicBezTo>
                          <a:cubicBezTo>
                            <a:pt x="19" y="9"/>
                            <a:pt x="19" y="9"/>
                            <a:pt x="19" y="9"/>
                          </a:cubicBezTo>
                          <a:close/>
                          <a:moveTo>
                            <a:pt x="3" y="72"/>
                          </a:moveTo>
                          <a:cubicBezTo>
                            <a:pt x="85" y="72"/>
                            <a:pt x="85" y="72"/>
                            <a:pt x="85" y="72"/>
                          </a:cubicBezTo>
                          <a:cubicBezTo>
                            <a:pt x="86" y="72"/>
                            <a:pt x="87" y="71"/>
                            <a:pt x="87" y="70"/>
                          </a:cubicBezTo>
                          <a:cubicBezTo>
                            <a:pt x="87" y="69"/>
                            <a:pt x="87" y="69"/>
                            <a:pt x="87" y="69"/>
                          </a:cubicBezTo>
                          <a:cubicBezTo>
                            <a:pt x="87" y="67"/>
                            <a:pt x="87" y="66"/>
                            <a:pt x="86" y="65"/>
                          </a:cubicBezTo>
                          <a:cubicBezTo>
                            <a:pt x="75" y="52"/>
                            <a:pt x="75" y="52"/>
                            <a:pt x="75" y="52"/>
                          </a:cubicBezTo>
                          <a:cubicBezTo>
                            <a:pt x="74" y="51"/>
                            <a:pt x="73" y="50"/>
                            <a:pt x="71" y="50"/>
                          </a:cubicBezTo>
                          <a:cubicBezTo>
                            <a:pt x="17" y="50"/>
                            <a:pt x="17" y="50"/>
                            <a:pt x="17" y="50"/>
                          </a:cubicBezTo>
                          <a:cubicBezTo>
                            <a:pt x="15" y="50"/>
                            <a:pt x="14" y="51"/>
                            <a:pt x="13" y="52"/>
                          </a:cubicBezTo>
                          <a:cubicBezTo>
                            <a:pt x="2" y="65"/>
                            <a:pt x="2" y="65"/>
                            <a:pt x="2" y="65"/>
                          </a:cubicBezTo>
                          <a:cubicBezTo>
                            <a:pt x="1" y="66"/>
                            <a:pt x="0" y="67"/>
                            <a:pt x="0" y="69"/>
                          </a:cubicBezTo>
                          <a:cubicBezTo>
                            <a:pt x="0" y="70"/>
                            <a:pt x="0" y="70"/>
                            <a:pt x="0" y="70"/>
                          </a:cubicBezTo>
                          <a:cubicBezTo>
                            <a:pt x="0" y="71"/>
                            <a:pt x="2" y="72"/>
                            <a:pt x="3" y="72"/>
                          </a:cubicBezTo>
                          <a:close/>
                        </a:path>
                      </a:pathLst>
                    </a:custGeom>
                    <a:grpFill/>
                    <a:ln>
                      <a:solidFill>
                        <a:schemeClr val="accent1"/>
                      </a:solid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nvGrpSpPr>
                  <p:cNvPr id="85" name="Group 84"/>
                  <p:cNvGrpSpPr/>
                  <p:nvPr/>
                </p:nvGrpSpPr>
                <p:grpSpPr>
                  <a:xfrm>
                    <a:off x="10932647" y="4610947"/>
                    <a:ext cx="414816" cy="513776"/>
                    <a:chOff x="10937718" y="2035607"/>
                    <a:chExt cx="863086" cy="1068988"/>
                  </a:xfrm>
                  <a:grpFill/>
                </p:grpSpPr>
                <p:sp>
                  <p:nvSpPr>
                    <p:cNvPr id="90" name="Oval 742"/>
                    <p:cNvSpPr>
                      <a:spLocks noChangeArrowheads="1"/>
                    </p:cNvSpPr>
                    <p:nvPr/>
                  </p:nvSpPr>
                  <p:spPr bwMode="auto">
                    <a:xfrm>
                      <a:off x="11480295" y="2035607"/>
                      <a:ext cx="239439" cy="241323"/>
                    </a:xfrm>
                    <a:prstGeom prst="ellipse">
                      <a:avLst/>
                    </a:prstGeom>
                    <a:grpFill/>
                    <a:ln>
                      <a:solidFill>
                        <a:schemeClr val="accent1"/>
                      </a:solidFill>
                    </a:ln>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91" name="Freeform 741"/>
                    <p:cNvSpPr>
                      <a:spLocks/>
                    </p:cNvSpPr>
                    <p:nvPr/>
                  </p:nvSpPr>
                  <p:spPr bwMode="auto">
                    <a:xfrm>
                      <a:off x="11399226" y="2299555"/>
                      <a:ext cx="401578" cy="805040"/>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solidFill>
                        <a:schemeClr val="accent1"/>
                      </a:solidFill>
                    </a:ln>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92" name="Freeform 12"/>
                    <p:cNvSpPr>
                      <a:spLocks noEditPoints="1"/>
                    </p:cNvSpPr>
                    <p:nvPr/>
                  </p:nvSpPr>
                  <p:spPr bwMode="auto">
                    <a:xfrm>
                      <a:off x="10937718" y="2418948"/>
                      <a:ext cx="440948" cy="365434"/>
                    </a:xfrm>
                    <a:custGeom>
                      <a:avLst/>
                      <a:gdLst>
                        <a:gd name="T0" fmla="*/ 22 w 87"/>
                        <a:gd name="T1" fmla="*/ 47 h 72"/>
                        <a:gd name="T2" fmla="*/ 65 w 87"/>
                        <a:gd name="T3" fmla="*/ 47 h 72"/>
                        <a:gd name="T4" fmla="*/ 74 w 87"/>
                        <a:gd name="T5" fmla="*/ 38 h 72"/>
                        <a:gd name="T6" fmla="*/ 74 w 87"/>
                        <a:gd name="T7" fmla="*/ 9 h 72"/>
                        <a:gd name="T8" fmla="*/ 65 w 87"/>
                        <a:gd name="T9" fmla="*/ 0 h 72"/>
                        <a:gd name="T10" fmla="*/ 22 w 87"/>
                        <a:gd name="T11" fmla="*/ 0 h 72"/>
                        <a:gd name="T12" fmla="*/ 13 w 87"/>
                        <a:gd name="T13" fmla="*/ 9 h 72"/>
                        <a:gd name="T14" fmla="*/ 13 w 87"/>
                        <a:gd name="T15" fmla="*/ 38 h 72"/>
                        <a:gd name="T16" fmla="*/ 22 w 87"/>
                        <a:gd name="T17" fmla="*/ 47 h 72"/>
                        <a:gd name="T18" fmla="*/ 19 w 87"/>
                        <a:gd name="T19" fmla="*/ 9 h 72"/>
                        <a:gd name="T20" fmla="*/ 22 w 87"/>
                        <a:gd name="T21" fmla="*/ 5 h 72"/>
                        <a:gd name="T22" fmla="*/ 65 w 87"/>
                        <a:gd name="T23" fmla="*/ 5 h 72"/>
                        <a:gd name="T24" fmla="*/ 69 w 87"/>
                        <a:gd name="T25" fmla="*/ 9 h 72"/>
                        <a:gd name="T26" fmla="*/ 69 w 87"/>
                        <a:gd name="T27" fmla="*/ 38 h 72"/>
                        <a:gd name="T28" fmla="*/ 65 w 87"/>
                        <a:gd name="T29" fmla="*/ 42 h 72"/>
                        <a:gd name="T30" fmla="*/ 22 w 87"/>
                        <a:gd name="T31" fmla="*/ 42 h 72"/>
                        <a:gd name="T32" fmla="*/ 19 w 87"/>
                        <a:gd name="T33" fmla="*/ 38 h 72"/>
                        <a:gd name="T34" fmla="*/ 19 w 87"/>
                        <a:gd name="T35" fmla="*/ 9 h 72"/>
                        <a:gd name="T36" fmla="*/ 19 w 87"/>
                        <a:gd name="T37" fmla="*/ 9 h 72"/>
                        <a:gd name="T38" fmla="*/ 3 w 87"/>
                        <a:gd name="T39" fmla="*/ 72 h 72"/>
                        <a:gd name="T40" fmla="*/ 85 w 87"/>
                        <a:gd name="T41" fmla="*/ 72 h 72"/>
                        <a:gd name="T42" fmla="*/ 87 w 87"/>
                        <a:gd name="T43" fmla="*/ 70 h 72"/>
                        <a:gd name="T44" fmla="*/ 87 w 87"/>
                        <a:gd name="T45" fmla="*/ 69 h 72"/>
                        <a:gd name="T46" fmla="*/ 86 w 87"/>
                        <a:gd name="T47" fmla="*/ 65 h 72"/>
                        <a:gd name="T48" fmla="*/ 75 w 87"/>
                        <a:gd name="T49" fmla="*/ 52 h 72"/>
                        <a:gd name="T50" fmla="*/ 71 w 87"/>
                        <a:gd name="T51" fmla="*/ 50 h 72"/>
                        <a:gd name="T52" fmla="*/ 17 w 87"/>
                        <a:gd name="T53" fmla="*/ 50 h 72"/>
                        <a:gd name="T54" fmla="*/ 13 w 87"/>
                        <a:gd name="T55" fmla="*/ 52 h 72"/>
                        <a:gd name="T56" fmla="*/ 2 w 87"/>
                        <a:gd name="T57" fmla="*/ 65 h 72"/>
                        <a:gd name="T58" fmla="*/ 0 w 87"/>
                        <a:gd name="T59" fmla="*/ 69 h 72"/>
                        <a:gd name="T60" fmla="*/ 0 w 87"/>
                        <a:gd name="T61" fmla="*/ 70 h 72"/>
                        <a:gd name="T62" fmla="*/ 3 w 87"/>
                        <a:gd name="T6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 h="72">
                          <a:moveTo>
                            <a:pt x="22" y="47"/>
                          </a:moveTo>
                          <a:cubicBezTo>
                            <a:pt x="65" y="47"/>
                            <a:pt x="65" y="47"/>
                            <a:pt x="65" y="47"/>
                          </a:cubicBezTo>
                          <a:cubicBezTo>
                            <a:pt x="70" y="47"/>
                            <a:pt x="74" y="43"/>
                            <a:pt x="74" y="38"/>
                          </a:cubicBezTo>
                          <a:cubicBezTo>
                            <a:pt x="74" y="9"/>
                            <a:pt x="74" y="9"/>
                            <a:pt x="74" y="9"/>
                          </a:cubicBezTo>
                          <a:cubicBezTo>
                            <a:pt x="74" y="4"/>
                            <a:pt x="70" y="0"/>
                            <a:pt x="65" y="0"/>
                          </a:cubicBezTo>
                          <a:cubicBezTo>
                            <a:pt x="22" y="0"/>
                            <a:pt x="22" y="0"/>
                            <a:pt x="22" y="0"/>
                          </a:cubicBezTo>
                          <a:cubicBezTo>
                            <a:pt x="17" y="0"/>
                            <a:pt x="13" y="4"/>
                            <a:pt x="13" y="9"/>
                          </a:cubicBezTo>
                          <a:cubicBezTo>
                            <a:pt x="13" y="38"/>
                            <a:pt x="13" y="38"/>
                            <a:pt x="13" y="38"/>
                          </a:cubicBezTo>
                          <a:cubicBezTo>
                            <a:pt x="13" y="43"/>
                            <a:pt x="17" y="47"/>
                            <a:pt x="22" y="47"/>
                          </a:cubicBezTo>
                          <a:close/>
                          <a:moveTo>
                            <a:pt x="19" y="9"/>
                          </a:moveTo>
                          <a:cubicBezTo>
                            <a:pt x="19" y="6"/>
                            <a:pt x="20" y="5"/>
                            <a:pt x="22" y="5"/>
                          </a:cubicBezTo>
                          <a:cubicBezTo>
                            <a:pt x="65" y="5"/>
                            <a:pt x="65" y="5"/>
                            <a:pt x="65" y="5"/>
                          </a:cubicBezTo>
                          <a:cubicBezTo>
                            <a:pt x="67" y="5"/>
                            <a:pt x="69" y="6"/>
                            <a:pt x="69" y="9"/>
                          </a:cubicBezTo>
                          <a:cubicBezTo>
                            <a:pt x="69" y="38"/>
                            <a:pt x="69" y="38"/>
                            <a:pt x="69" y="38"/>
                          </a:cubicBezTo>
                          <a:cubicBezTo>
                            <a:pt x="69" y="40"/>
                            <a:pt x="67" y="42"/>
                            <a:pt x="65" y="42"/>
                          </a:cubicBezTo>
                          <a:cubicBezTo>
                            <a:pt x="22" y="42"/>
                            <a:pt x="22" y="42"/>
                            <a:pt x="22" y="42"/>
                          </a:cubicBezTo>
                          <a:cubicBezTo>
                            <a:pt x="20" y="42"/>
                            <a:pt x="19" y="40"/>
                            <a:pt x="19" y="38"/>
                          </a:cubicBezTo>
                          <a:cubicBezTo>
                            <a:pt x="19" y="9"/>
                            <a:pt x="19" y="9"/>
                            <a:pt x="19" y="9"/>
                          </a:cubicBezTo>
                          <a:cubicBezTo>
                            <a:pt x="19" y="9"/>
                            <a:pt x="19" y="9"/>
                            <a:pt x="19" y="9"/>
                          </a:cubicBezTo>
                          <a:close/>
                          <a:moveTo>
                            <a:pt x="3" y="72"/>
                          </a:moveTo>
                          <a:cubicBezTo>
                            <a:pt x="85" y="72"/>
                            <a:pt x="85" y="72"/>
                            <a:pt x="85" y="72"/>
                          </a:cubicBezTo>
                          <a:cubicBezTo>
                            <a:pt x="86" y="72"/>
                            <a:pt x="87" y="71"/>
                            <a:pt x="87" y="70"/>
                          </a:cubicBezTo>
                          <a:cubicBezTo>
                            <a:pt x="87" y="69"/>
                            <a:pt x="87" y="69"/>
                            <a:pt x="87" y="69"/>
                          </a:cubicBezTo>
                          <a:cubicBezTo>
                            <a:pt x="87" y="67"/>
                            <a:pt x="87" y="66"/>
                            <a:pt x="86" y="65"/>
                          </a:cubicBezTo>
                          <a:cubicBezTo>
                            <a:pt x="75" y="52"/>
                            <a:pt x="75" y="52"/>
                            <a:pt x="75" y="52"/>
                          </a:cubicBezTo>
                          <a:cubicBezTo>
                            <a:pt x="74" y="51"/>
                            <a:pt x="73" y="50"/>
                            <a:pt x="71" y="50"/>
                          </a:cubicBezTo>
                          <a:cubicBezTo>
                            <a:pt x="17" y="50"/>
                            <a:pt x="17" y="50"/>
                            <a:pt x="17" y="50"/>
                          </a:cubicBezTo>
                          <a:cubicBezTo>
                            <a:pt x="15" y="50"/>
                            <a:pt x="14" y="51"/>
                            <a:pt x="13" y="52"/>
                          </a:cubicBezTo>
                          <a:cubicBezTo>
                            <a:pt x="2" y="65"/>
                            <a:pt x="2" y="65"/>
                            <a:pt x="2" y="65"/>
                          </a:cubicBezTo>
                          <a:cubicBezTo>
                            <a:pt x="1" y="66"/>
                            <a:pt x="0" y="67"/>
                            <a:pt x="0" y="69"/>
                          </a:cubicBezTo>
                          <a:cubicBezTo>
                            <a:pt x="0" y="70"/>
                            <a:pt x="0" y="70"/>
                            <a:pt x="0" y="70"/>
                          </a:cubicBezTo>
                          <a:cubicBezTo>
                            <a:pt x="0" y="71"/>
                            <a:pt x="2" y="72"/>
                            <a:pt x="3" y="72"/>
                          </a:cubicBezTo>
                          <a:close/>
                        </a:path>
                      </a:pathLst>
                    </a:custGeom>
                    <a:grpFill/>
                    <a:ln>
                      <a:solidFill>
                        <a:schemeClr val="accent1"/>
                      </a:solid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sp>
              <p:nvSpPr>
                <p:cNvPr id="51" name="Rectangle 50"/>
                <p:cNvSpPr/>
                <p:nvPr/>
              </p:nvSpPr>
              <p:spPr>
                <a:xfrm flipH="1">
                  <a:off x="9977387" y="3977204"/>
                  <a:ext cx="1305877" cy="289556"/>
                </a:xfrm>
                <a:prstGeom prst="rect">
                  <a:avLst/>
                </a:prstGeom>
                <a:noFill/>
                <a:ln>
                  <a:noFill/>
                </a:ln>
              </p:spPr>
              <p:txBody>
                <a:bodyPr wrap="square">
                  <a:spAutoFit/>
                </a:bodyPr>
                <a:lstStyle/>
                <a:p>
                  <a:pPr algn="ctr" fontAlgn="base">
                    <a:lnSpc>
                      <a:spcPct val="80000"/>
                    </a:lnSpc>
                    <a:spcBef>
                      <a:spcPct val="0"/>
                    </a:spcBef>
                    <a:spcAft>
                      <a:spcPct val="0"/>
                    </a:spcAft>
                  </a:pPr>
                  <a:r>
                    <a:rPr lang="en-US" b="1" spc="-50" dirty="0" smtClean="0">
                      <a:gradFill>
                        <a:gsLst>
                          <a:gs pos="2917">
                            <a:srgbClr val="00188F"/>
                          </a:gs>
                          <a:gs pos="30000">
                            <a:srgbClr val="00188F"/>
                          </a:gs>
                        </a:gsLst>
                        <a:lin ang="5400000" scaled="0"/>
                      </a:gradFill>
                      <a:latin typeface="Segoe UI Light"/>
                    </a:rPr>
                    <a:t>Internet</a:t>
                  </a:r>
                  <a:endParaRPr lang="en-US" b="1" spc="-50" dirty="0">
                    <a:gradFill>
                      <a:gsLst>
                        <a:gs pos="2917">
                          <a:srgbClr val="00188F"/>
                        </a:gs>
                        <a:gs pos="30000">
                          <a:srgbClr val="00188F"/>
                        </a:gs>
                      </a:gsLst>
                      <a:lin ang="5400000" scaled="0"/>
                    </a:gradFill>
                    <a:latin typeface="Segoe UI Light"/>
                  </a:endParaRPr>
                </a:p>
              </p:txBody>
            </p:sp>
            <p:cxnSp>
              <p:nvCxnSpPr>
                <p:cNvPr id="52" name="Straight Connector 51"/>
                <p:cNvCxnSpPr/>
                <p:nvPr/>
              </p:nvCxnSpPr>
              <p:spPr>
                <a:xfrm>
                  <a:off x="10184774" y="3423756"/>
                  <a:ext cx="0" cy="1417969"/>
                </a:xfrm>
                <a:prstGeom prst="line">
                  <a:avLst/>
                </a:prstGeom>
                <a:ln w="44450" cap="rnd">
                  <a:solidFill>
                    <a:schemeClr val="accent1"/>
                  </a:solidFill>
                  <a:prstDash val="sysDot"/>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1070686" y="3423756"/>
                  <a:ext cx="0" cy="1417969"/>
                </a:xfrm>
                <a:prstGeom prst="line">
                  <a:avLst/>
                </a:prstGeom>
                <a:ln w="44450" cap="rnd">
                  <a:solidFill>
                    <a:schemeClr val="accent1"/>
                  </a:solidFill>
                  <a:prstDash val="sysDot"/>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71" name="Clpoud Icon"/>
                <p:cNvSpPr>
                  <a:spLocks noChangeAspect="1"/>
                </p:cNvSpPr>
                <p:nvPr/>
              </p:nvSpPr>
              <p:spPr bwMode="black">
                <a:xfrm>
                  <a:off x="8818610" y="1360407"/>
                  <a:ext cx="3390524" cy="2025929"/>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pattFill prst="ltUpDiag">
                  <a:fgClr>
                    <a:srgbClr val="FFFFFF"/>
                  </a:fgClr>
                  <a:bgClr>
                    <a:srgbClr val="EFEFEF"/>
                  </a:bgClr>
                </a:pattFill>
                <a:ln w="25400">
                  <a:solidFill>
                    <a:schemeClr val="accent1"/>
                  </a:solidFill>
                </a:ln>
                <a:extLst/>
              </p:spPr>
              <p:txBody>
                <a:bodyPr vert="horz" wrap="square" lIns="91440" tIns="182880" rIns="457200" bIns="45720" numCol="1" anchor="t" anchorCtr="0" compatLnSpc="1">
                  <a:prstTxWarp prst="textNoShape">
                    <a:avLst/>
                  </a:prstTxWarp>
                </a:bodyPr>
                <a:lstStyle/>
                <a:p>
                  <a:pPr algn="ctr" fontAlgn="base">
                    <a:lnSpc>
                      <a:spcPct val="90000"/>
                    </a:lnSpc>
                    <a:spcBef>
                      <a:spcPct val="0"/>
                    </a:spcBef>
                    <a:spcAft>
                      <a:spcPct val="0"/>
                    </a:spcAft>
                  </a:pPr>
                  <a:endParaRPr lang="en-US" spc="-50" dirty="0">
                    <a:gradFill>
                      <a:gsLst>
                        <a:gs pos="2917">
                          <a:srgbClr val="EFEFEF"/>
                        </a:gs>
                        <a:gs pos="30000">
                          <a:srgbClr val="EFEFEF"/>
                        </a:gs>
                      </a:gsLst>
                      <a:lin ang="5400000" scaled="0"/>
                    </a:gradFill>
                    <a:latin typeface="Segoe UI Light"/>
                  </a:endParaRPr>
                </a:p>
              </p:txBody>
            </p:sp>
            <p:sp>
              <p:nvSpPr>
                <p:cNvPr id="72" name="Freeform 24"/>
                <p:cNvSpPr>
                  <a:spLocks noEditPoints="1"/>
                </p:cNvSpPr>
                <p:nvPr/>
              </p:nvSpPr>
              <p:spPr bwMode="black">
                <a:xfrm>
                  <a:off x="10082186" y="2613539"/>
                  <a:ext cx="950476" cy="776269"/>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noFill/>
                <a:ln w="9525">
                  <a:solidFill>
                    <a:schemeClr val="tx2"/>
                  </a:solidFill>
                  <a:round/>
                  <a:headEnd/>
                  <a:tailEnd/>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4" name="Freeform 24"/>
                <p:cNvSpPr>
                  <a:spLocks noEditPoints="1"/>
                </p:cNvSpPr>
                <p:nvPr/>
              </p:nvSpPr>
              <p:spPr bwMode="black">
                <a:xfrm>
                  <a:off x="9603101" y="1987556"/>
                  <a:ext cx="1042482" cy="851411"/>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noFill/>
                <a:ln w="9525">
                  <a:solidFill>
                    <a:schemeClr val="tx2"/>
                  </a:solidFill>
                  <a:round/>
                  <a:headEnd/>
                  <a:tailEnd/>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81" name="Freeform 24"/>
                <p:cNvSpPr>
                  <a:spLocks noEditPoints="1"/>
                </p:cNvSpPr>
                <p:nvPr/>
              </p:nvSpPr>
              <p:spPr bwMode="black">
                <a:xfrm>
                  <a:off x="9072559" y="2547394"/>
                  <a:ext cx="950476" cy="776269"/>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noFill/>
                <a:ln w="9525">
                  <a:solidFill>
                    <a:schemeClr val="tx2"/>
                  </a:solidFill>
                  <a:round/>
                  <a:headEnd/>
                  <a:tailEnd/>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7" name="TextBox 76"/>
                <p:cNvSpPr txBox="1"/>
                <p:nvPr/>
              </p:nvSpPr>
              <p:spPr>
                <a:xfrm>
                  <a:off x="9751897" y="2001180"/>
                  <a:ext cx="884587" cy="572464"/>
                </a:xfrm>
                <a:prstGeom prst="rect">
                  <a:avLst/>
                </a:prstGeom>
                <a:noFill/>
                <a:ln>
                  <a:noFill/>
                </a:ln>
              </p:spPr>
              <p:txBody>
                <a:bodyPr wrap="square" lIns="182880" tIns="146304" rIns="182880" bIns="146304" rtlCol="0">
                  <a:spAutoFit/>
                </a:bodyPr>
                <a:lstStyle/>
                <a:p>
                  <a:pPr>
                    <a:lnSpc>
                      <a:spcPct val="90000"/>
                    </a:lnSpc>
                  </a:pPr>
                  <a:r>
                    <a:rPr lang="en-US" sz="1000" spc="-50" dirty="0">
                      <a:solidFill>
                        <a:schemeClr val="tx2"/>
                      </a:solidFill>
                      <a:ea typeface="Segoe UI" panose="020B0502040204020203" pitchFamily="34" charset="0"/>
                      <a:cs typeface="Segoe UI" panose="020B0502040204020203" pitchFamily="34" charset="0"/>
                    </a:rPr>
                    <a:t>Active </a:t>
                  </a:r>
                  <a:r>
                    <a:rPr lang="en-US" sz="1000" spc="-50" dirty="0" smtClean="0">
                      <a:solidFill>
                        <a:schemeClr val="tx2"/>
                      </a:solidFill>
                      <a:ea typeface="Segoe UI" panose="020B0502040204020203" pitchFamily="34" charset="0"/>
                      <a:cs typeface="Segoe UI" panose="020B0502040204020203" pitchFamily="34" charset="0"/>
                    </a:rPr>
                    <a:t>Directory</a:t>
                  </a:r>
                  <a:endParaRPr lang="en-US" sz="1000" spc="-50" dirty="0">
                    <a:solidFill>
                      <a:schemeClr val="tx2"/>
                    </a:solidFill>
                    <a:ea typeface="Segoe UI" panose="020B0502040204020203" pitchFamily="34" charset="0"/>
                    <a:cs typeface="Segoe UI" panose="020B0502040204020203" pitchFamily="34" charset="0"/>
                  </a:endParaRPr>
                </a:p>
              </p:txBody>
            </p:sp>
            <p:sp>
              <p:nvSpPr>
                <p:cNvPr id="79" name="TextBox 78"/>
                <p:cNvSpPr txBox="1"/>
                <p:nvPr/>
              </p:nvSpPr>
              <p:spPr>
                <a:xfrm>
                  <a:off x="9110914" y="2609052"/>
                  <a:ext cx="1033384" cy="433965"/>
                </a:xfrm>
                <a:prstGeom prst="rect">
                  <a:avLst/>
                </a:prstGeom>
                <a:noFill/>
                <a:ln>
                  <a:noFill/>
                </a:ln>
              </p:spPr>
              <p:txBody>
                <a:bodyPr wrap="square" lIns="182880" tIns="146304" rIns="182880" bIns="146304" rtlCol="0">
                  <a:spAutoFit/>
                </a:bodyPr>
                <a:lstStyle/>
                <a:p>
                  <a:pPr>
                    <a:lnSpc>
                      <a:spcPct val="90000"/>
                    </a:lnSpc>
                  </a:pPr>
                  <a:r>
                    <a:rPr lang="en-US" sz="1000" spc="-50" dirty="0" smtClean="0">
                      <a:solidFill>
                        <a:schemeClr val="tx2"/>
                      </a:solidFill>
                      <a:ea typeface="Segoe UI" panose="020B0502040204020203" pitchFamily="34" charset="0"/>
                      <a:cs typeface="Segoe UI" panose="020B0502040204020203" pitchFamily="34" charset="0"/>
                    </a:rPr>
                    <a:t>SharePoint</a:t>
                  </a:r>
                  <a:endParaRPr lang="en-US" sz="1000" spc="-50" dirty="0">
                    <a:solidFill>
                      <a:schemeClr val="tx2"/>
                    </a:solidFill>
                    <a:ea typeface="Segoe UI" panose="020B0502040204020203" pitchFamily="34" charset="0"/>
                    <a:cs typeface="Segoe UI" panose="020B0502040204020203" pitchFamily="34" charset="0"/>
                  </a:endParaRPr>
                </a:p>
              </p:txBody>
            </p:sp>
            <p:sp>
              <p:nvSpPr>
                <p:cNvPr id="80" name="TextBox 79"/>
                <p:cNvSpPr txBox="1"/>
                <p:nvPr/>
              </p:nvSpPr>
              <p:spPr>
                <a:xfrm>
                  <a:off x="10239450" y="2611220"/>
                  <a:ext cx="743641" cy="572464"/>
                </a:xfrm>
                <a:prstGeom prst="rect">
                  <a:avLst/>
                </a:prstGeom>
                <a:noFill/>
                <a:ln>
                  <a:noFill/>
                </a:ln>
              </p:spPr>
              <p:txBody>
                <a:bodyPr wrap="square" lIns="182880" tIns="146304" rIns="182880" bIns="146304" rtlCol="0">
                  <a:spAutoFit/>
                </a:bodyPr>
                <a:lstStyle/>
                <a:p>
                  <a:pPr>
                    <a:lnSpc>
                      <a:spcPct val="90000"/>
                    </a:lnSpc>
                  </a:pPr>
                  <a:r>
                    <a:rPr lang="en-US" sz="1000" spc="-50" dirty="0" smtClean="0">
                      <a:solidFill>
                        <a:schemeClr val="tx2"/>
                      </a:solidFill>
                      <a:ea typeface="Segoe UI" panose="020B0502040204020203" pitchFamily="34" charset="0"/>
                      <a:cs typeface="Segoe UI" panose="020B0502040204020203" pitchFamily="34" charset="0"/>
                    </a:rPr>
                    <a:t>SQL </a:t>
                  </a:r>
                  <a:br>
                    <a:rPr lang="en-US" sz="1000" spc="-50" dirty="0" smtClean="0">
                      <a:solidFill>
                        <a:schemeClr val="tx2"/>
                      </a:solidFill>
                      <a:ea typeface="Segoe UI" panose="020B0502040204020203" pitchFamily="34" charset="0"/>
                      <a:cs typeface="Segoe UI" panose="020B0502040204020203" pitchFamily="34" charset="0"/>
                    </a:rPr>
                  </a:br>
                  <a:r>
                    <a:rPr lang="en-US" sz="1000" spc="-50" dirty="0" smtClean="0">
                      <a:solidFill>
                        <a:schemeClr val="tx2"/>
                      </a:solidFill>
                      <a:ea typeface="Segoe UI" panose="020B0502040204020203" pitchFamily="34" charset="0"/>
                      <a:cs typeface="Segoe UI" panose="020B0502040204020203" pitchFamily="34" charset="0"/>
                    </a:rPr>
                    <a:t>Server</a:t>
                  </a:r>
                  <a:endParaRPr lang="en-US" sz="1000" spc="-50" dirty="0">
                    <a:solidFill>
                      <a:schemeClr val="tx2"/>
                    </a:solidFill>
                    <a:ea typeface="Segoe UI" panose="020B0502040204020203" pitchFamily="34" charset="0"/>
                    <a:cs typeface="Segoe UI" panose="020B0502040204020203" pitchFamily="34" charset="0"/>
                  </a:endParaRPr>
                </a:p>
              </p:txBody>
            </p:sp>
          </p:grpSp>
          <p:sp>
            <p:nvSpPr>
              <p:cNvPr id="101" name="TextBox 100"/>
              <p:cNvSpPr txBox="1"/>
              <p:nvPr/>
            </p:nvSpPr>
            <p:spPr>
              <a:xfrm>
                <a:off x="9784293" y="1394757"/>
                <a:ext cx="1189912" cy="683264"/>
              </a:xfrm>
              <a:prstGeom prst="rect">
                <a:avLst/>
              </a:prstGeom>
              <a:noFill/>
            </p:spPr>
            <p:txBody>
              <a:bodyPr wrap="square" lIns="182880" tIns="146304" rIns="182880" bIns="146304" rtlCol="0">
                <a:spAutoFit/>
              </a:bodyPr>
              <a:lstStyle/>
              <a:p>
                <a:pPr>
                  <a:lnSpc>
                    <a:spcPct val="90000"/>
                  </a:lnSpc>
                </a:pPr>
                <a:r>
                  <a:rPr lang="en-US" sz="1400" spc="-50" dirty="0" smtClean="0">
                    <a:solidFill>
                      <a:schemeClr val="tx2"/>
                    </a:solidFill>
                  </a:rPr>
                  <a:t>Microsoft</a:t>
                </a:r>
              </a:p>
              <a:p>
                <a:pPr>
                  <a:lnSpc>
                    <a:spcPct val="90000"/>
                  </a:lnSpc>
                </a:pPr>
                <a:r>
                  <a:rPr lang="en-US" sz="1400" spc="-50" dirty="0" smtClean="0">
                    <a:solidFill>
                      <a:schemeClr val="tx2"/>
                    </a:solidFill>
                  </a:rPr>
                  <a:t>Azure</a:t>
                </a:r>
              </a:p>
            </p:txBody>
          </p:sp>
        </p:grpSp>
        <p:sp>
          <p:nvSpPr>
            <p:cNvPr id="111" name="Freeform 24"/>
            <p:cNvSpPr>
              <a:spLocks noEditPoints="1"/>
            </p:cNvSpPr>
            <p:nvPr/>
          </p:nvSpPr>
          <p:spPr bwMode="black">
            <a:xfrm>
              <a:off x="10749279" y="1823092"/>
              <a:ext cx="950476" cy="776269"/>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noFill/>
            <a:ln w="9525">
              <a:solidFill>
                <a:schemeClr val="tx2"/>
              </a:solidFill>
              <a:round/>
              <a:headEnd/>
              <a:tailEnd/>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13" name="Freeform 24"/>
            <p:cNvSpPr>
              <a:spLocks noEditPoints="1"/>
            </p:cNvSpPr>
            <p:nvPr/>
          </p:nvSpPr>
          <p:spPr bwMode="black">
            <a:xfrm>
              <a:off x="11136818" y="2423998"/>
              <a:ext cx="950476" cy="776269"/>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noFill/>
            <a:ln w="9525">
              <a:solidFill>
                <a:schemeClr val="tx2"/>
              </a:solidFill>
              <a:round/>
              <a:headEnd/>
              <a:tailEnd/>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pic>
        <p:nvPicPr>
          <p:cNvPr id="47" name="Picture 46" descr="sysfore logo copy.png"/>
          <p:cNvPicPr>
            <a:picLocks noChangeAspect="1"/>
          </p:cNvPicPr>
          <p:nvPr/>
        </p:nvPicPr>
        <p:blipFill>
          <a:blip r:embed="rId6"/>
          <a:stretch>
            <a:fillRect/>
          </a:stretch>
        </p:blipFill>
        <p:spPr>
          <a:xfrm>
            <a:off x="11389283" y="5943396"/>
            <a:ext cx="713436" cy="713436"/>
          </a:xfrm>
          <a:prstGeom prst="rect">
            <a:avLst/>
          </a:prstGeom>
        </p:spPr>
      </p:pic>
    </p:spTree>
    <p:extLst>
      <p:ext uri="{BB962C8B-B14F-4D97-AF65-F5344CB8AC3E}">
        <p14:creationId xmlns:p14="http://schemas.microsoft.com/office/powerpoint/2010/main" val="2390753316"/>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 your infrastructure</a:t>
            </a:r>
            <a:endParaRPr lang="en-US" dirty="0"/>
          </a:p>
        </p:txBody>
      </p:sp>
      <p:sp>
        <p:nvSpPr>
          <p:cNvPr id="68" name="TextBox 67"/>
          <p:cNvSpPr txBox="1"/>
          <p:nvPr/>
        </p:nvSpPr>
        <p:spPr>
          <a:xfrm rot="16200000">
            <a:off x="-432555" y="5159869"/>
            <a:ext cx="2017267" cy="572464"/>
          </a:xfrm>
          <a:prstGeom prst="rect">
            <a:avLst/>
          </a:prstGeom>
          <a:noFill/>
        </p:spPr>
        <p:txBody>
          <a:bodyPr wrap="square" lIns="0" tIns="146304" rIns="0" bIns="146304" rtlCol="0">
            <a:spAutoFit/>
          </a:bodyPr>
          <a:lstStyle>
            <a:defPPr>
              <a:defRPr lang="en-US"/>
            </a:defPPr>
            <a:lvl1pPr algn="ctr">
              <a:lnSpc>
                <a:spcPct val="90000"/>
              </a:lnSpc>
              <a:defRPr sz="2400" b="1" spc="-50">
                <a:gradFill>
                  <a:gsLst>
                    <a:gs pos="2917">
                      <a:schemeClr val="tx1"/>
                    </a:gs>
                    <a:gs pos="30000">
                      <a:schemeClr val="tx1"/>
                    </a:gs>
                  </a:gsLst>
                  <a:lin ang="5400000" scaled="0"/>
                </a:gradFill>
                <a:latin typeface="+mj-lt"/>
              </a:defRPr>
            </a:lvl1pPr>
          </a:lstStyle>
          <a:p>
            <a:pPr algn="l"/>
            <a:r>
              <a:rPr lang="en-US" sz="2000" b="0" dirty="0" smtClean="0">
                <a:gradFill>
                  <a:gsLst>
                    <a:gs pos="69027">
                      <a:srgbClr val="FFFFFF"/>
                    </a:gs>
                    <a:gs pos="56000">
                      <a:srgbClr val="FFFFFF"/>
                    </a:gs>
                  </a:gsLst>
                  <a:lin ang="5400000" scaled="0"/>
                </a:gradFill>
                <a:latin typeface="+mn-lt"/>
              </a:rPr>
              <a:t>On-premise</a:t>
            </a:r>
            <a:endParaRPr lang="en-US" sz="2000" b="0" dirty="0">
              <a:gradFill>
                <a:gsLst>
                  <a:gs pos="69027">
                    <a:srgbClr val="FFFFFF"/>
                  </a:gs>
                  <a:gs pos="56000">
                    <a:srgbClr val="FFFFFF"/>
                  </a:gs>
                </a:gsLst>
                <a:lin ang="5400000" scaled="0"/>
              </a:gradFill>
              <a:latin typeface="+mn-lt"/>
            </a:endParaRPr>
          </a:p>
        </p:txBody>
      </p:sp>
      <p:sp>
        <p:nvSpPr>
          <p:cNvPr id="100" name="Rectangle 99"/>
          <p:cNvSpPr/>
          <p:nvPr/>
        </p:nvSpPr>
        <p:spPr bwMode="auto">
          <a:xfrm>
            <a:off x="171389" y="1458517"/>
            <a:ext cx="6397231" cy="564012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4" tIns="182856" rIns="91424" bIns="45712" numCol="1" rtlCol="0" anchor="t" anchorCtr="0" compatLnSpc="1">
            <a:prstTxWarp prst="textNoShape">
              <a:avLst/>
            </a:prstTxWarp>
          </a:bodyPr>
          <a:lstStyle/>
          <a:p>
            <a:pPr marL="228557">
              <a:lnSpc>
                <a:spcPct val="90000"/>
              </a:lnSpc>
              <a:spcAft>
                <a:spcPts val="1200"/>
              </a:spcAft>
            </a:pPr>
            <a:r>
              <a:rPr lang="en-US" sz="3200" dirty="0" smtClean="0">
                <a:gradFill>
                  <a:gsLst>
                    <a:gs pos="0">
                      <a:schemeClr val="tx2"/>
                    </a:gs>
                    <a:gs pos="100000">
                      <a:schemeClr val="tx2"/>
                    </a:gs>
                  </a:gsLst>
                  <a:lin ang="5400000" scaled="1"/>
                </a:gradFill>
                <a:latin typeface="+mj-lt"/>
              </a:rPr>
              <a:t>Microsoft Azure Active Directory</a:t>
            </a:r>
          </a:p>
          <a:p>
            <a:pPr marL="236538">
              <a:lnSpc>
                <a:spcPct val="90000"/>
              </a:lnSpc>
              <a:spcAft>
                <a:spcPts val="600"/>
              </a:spcAft>
            </a:pPr>
            <a:r>
              <a:rPr lang="en-AU" sz="2800" spc="-50" dirty="0">
                <a:gradFill>
                  <a:gsLst>
                    <a:gs pos="0">
                      <a:schemeClr val="tx1"/>
                    </a:gs>
                    <a:gs pos="100000">
                      <a:schemeClr val="tx1"/>
                    </a:gs>
                  </a:gsLst>
                  <a:lin ang="5400000" scaled="1"/>
                </a:gradFill>
                <a:latin typeface="+mj-lt"/>
                <a:cs typeface="Segoe UI" panose="020B0502040204020203" pitchFamily="34" charset="0"/>
              </a:rPr>
              <a:t>Extend your on-premises Active Directory to the </a:t>
            </a:r>
            <a:r>
              <a:rPr lang="en-AU" sz="2800" spc="-50" dirty="0" smtClean="0">
                <a:gradFill>
                  <a:gsLst>
                    <a:gs pos="0">
                      <a:schemeClr val="tx1"/>
                    </a:gs>
                    <a:gs pos="100000">
                      <a:schemeClr val="tx1"/>
                    </a:gs>
                  </a:gsLst>
                  <a:lin ang="5400000" scaled="1"/>
                </a:gradFill>
                <a:latin typeface="+mj-lt"/>
                <a:cs typeface="Segoe UI" panose="020B0502040204020203" pitchFamily="34" charset="0"/>
              </a:rPr>
              <a:t>cloud</a:t>
            </a:r>
          </a:p>
          <a:p>
            <a:pPr marL="236538">
              <a:lnSpc>
                <a:spcPct val="90000"/>
              </a:lnSpc>
              <a:spcAft>
                <a:spcPts val="600"/>
              </a:spcAft>
            </a:pPr>
            <a:r>
              <a:rPr lang="en-AU" sz="2800" spc="-50" dirty="0">
                <a:gradFill>
                  <a:gsLst>
                    <a:gs pos="0">
                      <a:schemeClr val="tx1"/>
                    </a:gs>
                    <a:gs pos="100000">
                      <a:schemeClr val="tx1"/>
                    </a:gs>
                  </a:gsLst>
                  <a:lin ang="5400000" scaled="1"/>
                </a:gradFill>
                <a:latin typeface="+mj-lt"/>
                <a:cs typeface="Segoe UI" panose="020B0502040204020203" pitchFamily="34" charset="0"/>
              </a:rPr>
              <a:t>Provide single sign-on across your cloud </a:t>
            </a:r>
            <a:r>
              <a:rPr lang="en-AU" sz="2800" spc="-50" dirty="0" smtClean="0">
                <a:gradFill>
                  <a:gsLst>
                    <a:gs pos="0">
                      <a:schemeClr val="tx1"/>
                    </a:gs>
                    <a:gs pos="100000">
                      <a:schemeClr val="tx1"/>
                    </a:gs>
                  </a:gsLst>
                  <a:lin ang="5400000" scaled="1"/>
                </a:gradFill>
                <a:latin typeface="+mj-lt"/>
                <a:cs typeface="Segoe UI" panose="020B0502040204020203" pitchFamily="34" charset="0"/>
              </a:rPr>
              <a:t>applications</a:t>
            </a:r>
          </a:p>
          <a:p>
            <a:pPr marL="236538">
              <a:lnSpc>
                <a:spcPct val="90000"/>
              </a:lnSpc>
              <a:spcAft>
                <a:spcPts val="600"/>
              </a:spcAft>
            </a:pPr>
            <a:r>
              <a:rPr lang="en-AU" sz="2800" spc="-50" dirty="0">
                <a:gradFill>
                  <a:gsLst>
                    <a:gs pos="0">
                      <a:schemeClr val="tx1"/>
                    </a:gs>
                    <a:gs pos="100000">
                      <a:schemeClr val="tx1"/>
                    </a:gs>
                  </a:gsLst>
                  <a:lin ang="5400000" scaled="1"/>
                </a:gradFill>
                <a:latin typeface="+mj-lt"/>
                <a:cs typeface="Segoe UI" panose="020B0502040204020203" pitchFamily="34" charset="0"/>
              </a:rPr>
              <a:t>Enable Multi-factor Authentication for enhanced </a:t>
            </a:r>
            <a:r>
              <a:rPr lang="en-AU" sz="2800" spc="-50" dirty="0" smtClean="0">
                <a:gradFill>
                  <a:gsLst>
                    <a:gs pos="0">
                      <a:schemeClr val="tx1"/>
                    </a:gs>
                    <a:gs pos="100000">
                      <a:schemeClr val="tx1"/>
                    </a:gs>
                  </a:gsLst>
                  <a:lin ang="5400000" scaled="1"/>
                </a:gradFill>
                <a:latin typeface="+mj-lt"/>
                <a:cs typeface="Segoe UI" panose="020B0502040204020203" pitchFamily="34" charset="0"/>
              </a:rPr>
              <a:t>security</a:t>
            </a:r>
          </a:p>
          <a:p>
            <a:pPr marL="236538">
              <a:lnSpc>
                <a:spcPct val="90000"/>
              </a:lnSpc>
              <a:spcAft>
                <a:spcPts val="600"/>
              </a:spcAft>
            </a:pPr>
            <a:r>
              <a:rPr lang="en-AU" sz="2800" spc="-50" dirty="0">
                <a:gradFill>
                  <a:gsLst>
                    <a:gs pos="0">
                      <a:schemeClr val="tx1"/>
                    </a:gs>
                    <a:gs pos="100000">
                      <a:schemeClr val="tx1"/>
                    </a:gs>
                  </a:gsLst>
                  <a:lin ang="5400000" scaled="1"/>
                </a:gradFill>
                <a:latin typeface="+mj-lt"/>
                <a:cs typeface="Segoe UI" panose="020B0502040204020203" pitchFamily="34" charset="0"/>
              </a:rPr>
              <a:t>Offer authentication and access management solution for </a:t>
            </a:r>
            <a:r>
              <a:rPr lang="en-AU" sz="2800" spc="-50" dirty="0" smtClean="0">
                <a:gradFill>
                  <a:gsLst>
                    <a:gs pos="0">
                      <a:schemeClr val="tx1"/>
                    </a:gs>
                    <a:gs pos="100000">
                      <a:schemeClr val="tx1"/>
                    </a:gs>
                  </a:gsLst>
                  <a:lin ang="5400000" scaled="1"/>
                </a:gradFill>
                <a:latin typeface="+mj-lt"/>
                <a:cs typeface="Segoe UI" panose="020B0502040204020203" pitchFamily="34" charset="0"/>
              </a:rPr>
              <a:t>developers</a:t>
            </a:r>
          </a:p>
          <a:p>
            <a:pPr marL="236538">
              <a:lnSpc>
                <a:spcPct val="90000"/>
              </a:lnSpc>
              <a:spcAft>
                <a:spcPts val="600"/>
              </a:spcAft>
            </a:pPr>
            <a:r>
              <a:rPr lang="en-US" sz="2800" spc="-50" dirty="0" smtClean="0">
                <a:gradFill>
                  <a:gsLst>
                    <a:gs pos="0">
                      <a:schemeClr val="tx1"/>
                    </a:gs>
                    <a:gs pos="100000">
                      <a:schemeClr val="tx1"/>
                    </a:gs>
                  </a:gsLst>
                  <a:lin ang="0" scaled="0"/>
                </a:gradFill>
                <a:latin typeface="+mj-lt"/>
              </a:rPr>
              <a:t>Microsoft </a:t>
            </a:r>
            <a:r>
              <a:rPr lang="en-AU" sz="2800" spc="-50" dirty="0" smtClean="0">
                <a:gradFill>
                  <a:gsLst>
                    <a:gs pos="0">
                      <a:schemeClr val="tx1"/>
                    </a:gs>
                    <a:gs pos="100000">
                      <a:schemeClr val="tx1"/>
                    </a:gs>
                  </a:gsLst>
                  <a:lin ang="5400000" scaled="1"/>
                </a:gradFill>
                <a:latin typeface="+mj-lt"/>
                <a:cs typeface="Segoe UI" panose="020B0502040204020203" pitchFamily="34" charset="0"/>
              </a:rPr>
              <a:t> </a:t>
            </a:r>
            <a:r>
              <a:rPr lang="en-AU" sz="2800" spc="-50" dirty="0">
                <a:gradFill>
                  <a:gsLst>
                    <a:gs pos="0">
                      <a:schemeClr val="tx1"/>
                    </a:gs>
                    <a:gs pos="100000">
                      <a:schemeClr val="tx1"/>
                    </a:gs>
                  </a:gsLst>
                  <a:lin ang="5400000" scaled="1"/>
                </a:gradFill>
                <a:latin typeface="+mj-lt"/>
                <a:cs typeface="Segoe UI" panose="020B0502040204020203" pitchFamily="34" charset="0"/>
              </a:rPr>
              <a:t>Azure Active Directory </a:t>
            </a:r>
            <a:r>
              <a:rPr lang="en-AU" sz="2800" spc="-50" dirty="0" smtClean="0">
                <a:gradFill>
                  <a:gsLst>
                    <a:gs pos="0">
                      <a:schemeClr val="tx1"/>
                    </a:gs>
                    <a:gs pos="100000">
                      <a:schemeClr val="tx1"/>
                    </a:gs>
                  </a:gsLst>
                  <a:lin ang="5400000" scaled="1"/>
                </a:gradFill>
                <a:latin typeface="+mj-lt"/>
                <a:cs typeface="Segoe UI" panose="020B0502040204020203" pitchFamily="34" charset="0"/>
              </a:rPr>
              <a:t>Premium</a:t>
            </a:r>
            <a:endParaRPr lang="en-US" sz="2000" spc="-50" dirty="0" smtClean="0">
              <a:solidFill>
                <a:srgbClr val="8CC600"/>
              </a:solidFill>
              <a:latin typeface="+mj-lt"/>
              <a:cs typeface="Segoe UI" panose="020B0502040204020203" pitchFamily="34" charset="0"/>
            </a:endParaRPr>
          </a:p>
          <a:p>
            <a:pPr marL="228557">
              <a:spcAft>
                <a:spcPts val="2399"/>
              </a:spcAft>
            </a:pPr>
            <a:endParaRPr lang="en-US" sz="2000" dirty="0">
              <a:solidFill>
                <a:schemeClr val="bg2">
                  <a:lumMod val="50000"/>
                </a:schemeClr>
              </a:solidFill>
              <a:latin typeface="+mj-lt"/>
              <a:cs typeface="Segoe UI" panose="020B0502040204020203" pitchFamily="34" charset="0"/>
            </a:endParaRPr>
          </a:p>
        </p:txBody>
      </p:sp>
      <p:grpSp>
        <p:nvGrpSpPr>
          <p:cNvPr id="17" name="Group 16"/>
          <p:cNvGrpSpPr/>
          <p:nvPr/>
        </p:nvGrpSpPr>
        <p:grpSpPr>
          <a:xfrm>
            <a:off x="8395093" y="1613290"/>
            <a:ext cx="1192666" cy="1969046"/>
            <a:chOff x="8395093" y="1613290"/>
            <a:chExt cx="1192666" cy="1969046"/>
          </a:xfrm>
        </p:grpSpPr>
        <p:sp>
          <p:nvSpPr>
            <p:cNvPr id="36" name="Rectangle 35"/>
            <p:cNvSpPr/>
            <p:nvPr/>
          </p:nvSpPr>
          <p:spPr>
            <a:xfrm>
              <a:off x="8401509" y="1663639"/>
              <a:ext cx="1040511" cy="535531"/>
            </a:xfrm>
            <a:prstGeom prst="rect">
              <a:avLst/>
            </a:prstGeom>
          </p:spPr>
          <p:txBody>
            <a:bodyPr wrap="square">
              <a:spAutoFit/>
            </a:bodyPr>
            <a:lstStyle/>
            <a:p>
              <a:pPr algn="ctr" fontAlgn="base">
                <a:lnSpc>
                  <a:spcPct val="80000"/>
                </a:lnSpc>
                <a:spcBef>
                  <a:spcPct val="0"/>
                </a:spcBef>
                <a:spcAft>
                  <a:spcPct val="0"/>
                </a:spcAft>
              </a:pPr>
              <a:r>
                <a:rPr lang="en-US" b="1" spc="-50" dirty="0" smtClean="0">
                  <a:gradFill>
                    <a:gsLst>
                      <a:gs pos="30000">
                        <a:srgbClr val="00188F"/>
                      </a:gs>
                      <a:gs pos="30000">
                        <a:srgbClr val="00188F"/>
                      </a:gs>
                    </a:gsLst>
                    <a:lin ang="5400000" scaled="0"/>
                  </a:gradFill>
                  <a:latin typeface="Segoe UI Light"/>
                </a:rPr>
                <a:t>Virtual Network</a:t>
              </a:r>
              <a:endParaRPr lang="en-US" b="1" spc="-50" dirty="0">
                <a:gradFill>
                  <a:gsLst>
                    <a:gs pos="30000">
                      <a:srgbClr val="00188F"/>
                    </a:gs>
                    <a:gs pos="30000">
                      <a:srgbClr val="00188F"/>
                    </a:gs>
                  </a:gsLst>
                  <a:lin ang="5400000" scaled="0"/>
                </a:gradFill>
                <a:latin typeface="Segoe UI Light"/>
              </a:endParaRPr>
            </a:p>
          </p:txBody>
        </p:sp>
        <p:cxnSp>
          <p:nvCxnSpPr>
            <p:cNvPr id="37" name="Straight Connector 36"/>
            <p:cNvCxnSpPr/>
            <p:nvPr/>
          </p:nvCxnSpPr>
          <p:spPr>
            <a:xfrm flipH="1" flipV="1">
              <a:off x="8395093" y="1650990"/>
              <a:ext cx="17654" cy="1931346"/>
            </a:xfrm>
            <a:prstGeom prst="line">
              <a:avLst/>
            </a:prstGeom>
            <a:ln w="44450" cap="rnd">
              <a:solidFill>
                <a:schemeClr val="accent2"/>
              </a:solidFill>
              <a:prstDash val="sysDot"/>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8395094" y="1613290"/>
              <a:ext cx="1192665" cy="19869"/>
            </a:xfrm>
            <a:prstGeom prst="line">
              <a:avLst/>
            </a:prstGeom>
            <a:ln w="44450" cap="rnd">
              <a:solidFill>
                <a:schemeClr val="accent2"/>
              </a:solidFill>
              <a:prstDash val="sysDot"/>
              <a:headEnd type="none" w="lg" len="med"/>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6879959" y="2570938"/>
            <a:ext cx="1924244" cy="2901120"/>
            <a:chOff x="6879959" y="2570938"/>
            <a:chExt cx="1924244" cy="2901120"/>
          </a:xfrm>
        </p:grpSpPr>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9959" y="2570938"/>
              <a:ext cx="1857462" cy="2775203"/>
            </a:xfrm>
            <a:prstGeom prst="rect">
              <a:avLst/>
            </a:prstGeom>
          </p:spPr>
        </p:pic>
        <p:grpSp>
          <p:nvGrpSpPr>
            <p:cNvPr id="39" name="Group 38"/>
            <p:cNvGrpSpPr/>
            <p:nvPr/>
          </p:nvGrpSpPr>
          <p:grpSpPr>
            <a:xfrm>
              <a:off x="7765108" y="4301831"/>
              <a:ext cx="797864" cy="619873"/>
              <a:chOff x="5764911" y="4942748"/>
              <a:chExt cx="1117339" cy="1121466"/>
            </a:xfrm>
          </p:grpSpPr>
          <p:grpSp>
            <p:nvGrpSpPr>
              <p:cNvPr id="43" name="Group 42"/>
              <p:cNvGrpSpPr/>
              <p:nvPr/>
            </p:nvGrpSpPr>
            <p:grpSpPr>
              <a:xfrm flipH="1">
                <a:off x="6564710" y="4942748"/>
                <a:ext cx="317540" cy="1121466"/>
                <a:chOff x="765004" y="3105986"/>
                <a:chExt cx="822991" cy="2906584"/>
              </a:xfrm>
              <a:solidFill>
                <a:srgbClr val="FFFFFF"/>
              </a:solidFill>
            </p:grpSpPr>
            <p:sp>
              <p:nvSpPr>
                <p:cNvPr id="45" name="Freeform 741"/>
                <p:cNvSpPr>
                  <a:spLocks/>
                </p:cNvSpPr>
                <p:nvPr/>
              </p:nvSpPr>
              <p:spPr bwMode="auto">
                <a:xfrm>
                  <a:off x="765004" y="3890939"/>
                  <a:ext cx="822991" cy="2121631"/>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sp>
              <p:nvSpPr>
                <p:cNvPr id="46" name="Oval 742"/>
                <p:cNvSpPr>
                  <a:spLocks noChangeArrowheads="1"/>
                </p:cNvSpPr>
                <p:nvPr/>
              </p:nvSpPr>
              <p:spPr bwMode="auto">
                <a:xfrm>
                  <a:off x="931147" y="3105986"/>
                  <a:ext cx="490705" cy="635997"/>
                </a:xfrm>
                <a:prstGeom prst="ellipse">
                  <a:avLst/>
                </a:prstGeom>
                <a:grp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sp>
            <p:nvSpPr>
              <p:cNvPr id="44" name="Freeform 34"/>
              <p:cNvSpPr>
                <a:spLocks noEditPoints="1"/>
              </p:cNvSpPr>
              <p:nvPr/>
            </p:nvSpPr>
            <p:spPr bwMode="auto">
              <a:xfrm>
                <a:off x="5764911" y="5264406"/>
                <a:ext cx="639823" cy="549309"/>
              </a:xfrm>
              <a:custGeom>
                <a:avLst/>
                <a:gdLst>
                  <a:gd name="T0" fmla="*/ 408 w 438"/>
                  <a:gd name="T1" fmla="*/ 0 h 295"/>
                  <a:gd name="T2" fmla="*/ 356 w 438"/>
                  <a:gd name="T3" fmla="*/ 0 h 295"/>
                  <a:gd name="T4" fmla="*/ 326 w 438"/>
                  <a:gd name="T5" fmla="*/ 29 h 295"/>
                  <a:gd name="T6" fmla="*/ 326 w 438"/>
                  <a:gd name="T7" fmla="*/ 265 h 295"/>
                  <a:gd name="T8" fmla="*/ 356 w 438"/>
                  <a:gd name="T9" fmla="*/ 295 h 295"/>
                  <a:gd name="T10" fmla="*/ 408 w 438"/>
                  <a:gd name="T11" fmla="*/ 295 h 295"/>
                  <a:gd name="T12" fmla="*/ 438 w 438"/>
                  <a:gd name="T13" fmla="*/ 265 h 295"/>
                  <a:gd name="T14" fmla="*/ 438 w 438"/>
                  <a:gd name="T15" fmla="*/ 29 h 295"/>
                  <a:gd name="T16" fmla="*/ 408 w 438"/>
                  <a:gd name="T17" fmla="*/ 0 h 295"/>
                  <a:gd name="T18" fmla="*/ 382 w 438"/>
                  <a:gd name="T19" fmla="*/ 225 h 295"/>
                  <a:gd name="T20" fmla="*/ 367 w 438"/>
                  <a:gd name="T21" fmla="*/ 210 h 295"/>
                  <a:gd name="T22" fmla="*/ 382 w 438"/>
                  <a:gd name="T23" fmla="*/ 196 h 295"/>
                  <a:gd name="T24" fmla="*/ 396 w 438"/>
                  <a:gd name="T25" fmla="*/ 210 h 295"/>
                  <a:gd name="T26" fmla="*/ 382 w 438"/>
                  <a:gd name="T27" fmla="*/ 225 h 295"/>
                  <a:gd name="T28" fmla="*/ 408 w 438"/>
                  <a:gd name="T29" fmla="*/ 80 h 295"/>
                  <a:gd name="T30" fmla="*/ 355 w 438"/>
                  <a:gd name="T31" fmla="*/ 80 h 295"/>
                  <a:gd name="T32" fmla="*/ 355 w 438"/>
                  <a:gd name="T33" fmla="*/ 70 h 295"/>
                  <a:gd name="T34" fmla="*/ 408 w 438"/>
                  <a:gd name="T35" fmla="*/ 70 h 295"/>
                  <a:gd name="T36" fmla="*/ 408 w 438"/>
                  <a:gd name="T37" fmla="*/ 80 h 295"/>
                  <a:gd name="T38" fmla="*/ 408 w 438"/>
                  <a:gd name="T39" fmla="*/ 50 h 295"/>
                  <a:gd name="T40" fmla="*/ 355 w 438"/>
                  <a:gd name="T41" fmla="*/ 50 h 295"/>
                  <a:gd name="T42" fmla="*/ 355 w 438"/>
                  <a:gd name="T43" fmla="*/ 40 h 295"/>
                  <a:gd name="T44" fmla="*/ 408 w 438"/>
                  <a:gd name="T45" fmla="*/ 40 h 295"/>
                  <a:gd name="T46" fmla="*/ 408 w 438"/>
                  <a:gd name="T47" fmla="*/ 50 h 295"/>
                  <a:gd name="T48" fmla="*/ 287 w 438"/>
                  <a:gd name="T49" fmla="*/ 27 h 295"/>
                  <a:gd name="T50" fmla="*/ 17 w 438"/>
                  <a:gd name="T51" fmla="*/ 27 h 295"/>
                  <a:gd name="T52" fmla="*/ 0 w 438"/>
                  <a:gd name="T53" fmla="*/ 44 h 295"/>
                  <a:gd name="T54" fmla="*/ 0 w 438"/>
                  <a:gd name="T55" fmla="*/ 222 h 295"/>
                  <a:gd name="T56" fmla="*/ 17 w 438"/>
                  <a:gd name="T57" fmla="*/ 239 h 295"/>
                  <a:gd name="T58" fmla="*/ 111 w 438"/>
                  <a:gd name="T59" fmla="*/ 239 h 295"/>
                  <a:gd name="T60" fmla="*/ 111 w 438"/>
                  <a:gd name="T61" fmla="*/ 239 h 295"/>
                  <a:gd name="T62" fmla="*/ 111 w 438"/>
                  <a:gd name="T63" fmla="*/ 255 h 295"/>
                  <a:gd name="T64" fmla="*/ 107 w 438"/>
                  <a:gd name="T65" fmla="*/ 260 h 295"/>
                  <a:gd name="T66" fmla="*/ 56 w 438"/>
                  <a:gd name="T67" fmla="*/ 268 h 295"/>
                  <a:gd name="T68" fmla="*/ 52 w 438"/>
                  <a:gd name="T69" fmla="*/ 273 h 295"/>
                  <a:gd name="T70" fmla="*/ 52 w 438"/>
                  <a:gd name="T71" fmla="*/ 285 h 295"/>
                  <a:gd name="T72" fmla="*/ 56 w 438"/>
                  <a:gd name="T73" fmla="*/ 289 h 295"/>
                  <a:gd name="T74" fmla="*/ 248 w 438"/>
                  <a:gd name="T75" fmla="*/ 289 h 295"/>
                  <a:gd name="T76" fmla="*/ 252 w 438"/>
                  <a:gd name="T77" fmla="*/ 285 h 295"/>
                  <a:gd name="T78" fmla="*/ 252 w 438"/>
                  <a:gd name="T79" fmla="*/ 273 h 295"/>
                  <a:gd name="T80" fmla="*/ 248 w 438"/>
                  <a:gd name="T81" fmla="*/ 268 h 295"/>
                  <a:gd name="T82" fmla="*/ 196 w 438"/>
                  <a:gd name="T83" fmla="*/ 260 h 295"/>
                  <a:gd name="T84" fmla="*/ 192 w 438"/>
                  <a:gd name="T85" fmla="*/ 255 h 295"/>
                  <a:gd name="T86" fmla="*/ 192 w 438"/>
                  <a:gd name="T87" fmla="*/ 239 h 295"/>
                  <a:gd name="T88" fmla="*/ 192 w 438"/>
                  <a:gd name="T89" fmla="*/ 239 h 295"/>
                  <a:gd name="T90" fmla="*/ 287 w 438"/>
                  <a:gd name="T91" fmla="*/ 239 h 295"/>
                  <a:gd name="T92" fmla="*/ 304 w 438"/>
                  <a:gd name="T93" fmla="*/ 222 h 295"/>
                  <a:gd name="T94" fmla="*/ 304 w 438"/>
                  <a:gd name="T95" fmla="*/ 44 h 295"/>
                  <a:gd name="T96" fmla="*/ 287 w 438"/>
                  <a:gd name="T97" fmla="*/ 27 h 295"/>
                  <a:gd name="T98" fmla="*/ 287 w 438"/>
                  <a:gd name="T99" fmla="*/ 209 h 295"/>
                  <a:gd name="T100" fmla="*/ 17 w 438"/>
                  <a:gd name="T101" fmla="*/ 209 h 295"/>
                  <a:gd name="T102" fmla="*/ 17 w 438"/>
                  <a:gd name="T103" fmla="*/ 44 h 295"/>
                  <a:gd name="T104" fmla="*/ 287 w 438"/>
                  <a:gd name="T105" fmla="*/ 44 h 295"/>
                  <a:gd name="T106" fmla="*/ 287 w 438"/>
                  <a:gd name="T107" fmla="*/ 20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8" h="295">
                    <a:moveTo>
                      <a:pt x="408" y="0"/>
                    </a:moveTo>
                    <a:cubicBezTo>
                      <a:pt x="356" y="0"/>
                      <a:pt x="356" y="0"/>
                      <a:pt x="356" y="0"/>
                    </a:cubicBezTo>
                    <a:cubicBezTo>
                      <a:pt x="339" y="0"/>
                      <a:pt x="326" y="13"/>
                      <a:pt x="326" y="29"/>
                    </a:cubicBezTo>
                    <a:cubicBezTo>
                      <a:pt x="326" y="265"/>
                      <a:pt x="326" y="265"/>
                      <a:pt x="326" y="265"/>
                    </a:cubicBezTo>
                    <a:cubicBezTo>
                      <a:pt x="326" y="281"/>
                      <a:pt x="339" y="295"/>
                      <a:pt x="356" y="295"/>
                    </a:cubicBezTo>
                    <a:cubicBezTo>
                      <a:pt x="408" y="295"/>
                      <a:pt x="408" y="295"/>
                      <a:pt x="408" y="295"/>
                    </a:cubicBezTo>
                    <a:cubicBezTo>
                      <a:pt x="424" y="295"/>
                      <a:pt x="438" y="281"/>
                      <a:pt x="438" y="265"/>
                    </a:cubicBezTo>
                    <a:cubicBezTo>
                      <a:pt x="438" y="29"/>
                      <a:pt x="438" y="29"/>
                      <a:pt x="438" y="29"/>
                    </a:cubicBezTo>
                    <a:cubicBezTo>
                      <a:pt x="438" y="13"/>
                      <a:pt x="424" y="0"/>
                      <a:pt x="408" y="0"/>
                    </a:cubicBezTo>
                    <a:close/>
                    <a:moveTo>
                      <a:pt x="382" y="225"/>
                    </a:moveTo>
                    <a:cubicBezTo>
                      <a:pt x="374" y="225"/>
                      <a:pt x="367" y="218"/>
                      <a:pt x="367" y="210"/>
                    </a:cubicBezTo>
                    <a:cubicBezTo>
                      <a:pt x="367" y="202"/>
                      <a:pt x="374" y="196"/>
                      <a:pt x="382" y="196"/>
                    </a:cubicBezTo>
                    <a:cubicBezTo>
                      <a:pt x="390" y="196"/>
                      <a:pt x="396" y="202"/>
                      <a:pt x="396" y="210"/>
                    </a:cubicBezTo>
                    <a:cubicBezTo>
                      <a:pt x="396" y="218"/>
                      <a:pt x="390" y="225"/>
                      <a:pt x="382" y="225"/>
                    </a:cubicBezTo>
                    <a:close/>
                    <a:moveTo>
                      <a:pt x="408" y="80"/>
                    </a:moveTo>
                    <a:cubicBezTo>
                      <a:pt x="355" y="80"/>
                      <a:pt x="355" y="80"/>
                      <a:pt x="355" y="80"/>
                    </a:cubicBezTo>
                    <a:cubicBezTo>
                      <a:pt x="355" y="70"/>
                      <a:pt x="355" y="70"/>
                      <a:pt x="355" y="70"/>
                    </a:cubicBezTo>
                    <a:cubicBezTo>
                      <a:pt x="408" y="70"/>
                      <a:pt x="408" y="70"/>
                      <a:pt x="408" y="70"/>
                    </a:cubicBezTo>
                    <a:lnTo>
                      <a:pt x="408" y="80"/>
                    </a:lnTo>
                    <a:close/>
                    <a:moveTo>
                      <a:pt x="408" y="50"/>
                    </a:moveTo>
                    <a:cubicBezTo>
                      <a:pt x="355" y="50"/>
                      <a:pt x="355" y="50"/>
                      <a:pt x="355" y="50"/>
                    </a:cubicBezTo>
                    <a:cubicBezTo>
                      <a:pt x="355" y="40"/>
                      <a:pt x="355" y="40"/>
                      <a:pt x="355" y="40"/>
                    </a:cubicBezTo>
                    <a:cubicBezTo>
                      <a:pt x="408" y="40"/>
                      <a:pt x="408" y="40"/>
                      <a:pt x="408" y="40"/>
                    </a:cubicBezTo>
                    <a:lnTo>
                      <a:pt x="408" y="50"/>
                    </a:lnTo>
                    <a:close/>
                    <a:moveTo>
                      <a:pt x="287" y="27"/>
                    </a:moveTo>
                    <a:cubicBezTo>
                      <a:pt x="17" y="27"/>
                      <a:pt x="17" y="27"/>
                      <a:pt x="17" y="27"/>
                    </a:cubicBezTo>
                    <a:cubicBezTo>
                      <a:pt x="8" y="27"/>
                      <a:pt x="0" y="35"/>
                      <a:pt x="0" y="44"/>
                    </a:cubicBezTo>
                    <a:cubicBezTo>
                      <a:pt x="0" y="222"/>
                      <a:pt x="0" y="222"/>
                      <a:pt x="0" y="222"/>
                    </a:cubicBezTo>
                    <a:cubicBezTo>
                      <a:pt x="0" y="231"/>
                      <a:pt x="8" y="239"/>
                      <a:pt x="17" y="239"/>
                    </a:cubicBezTo>
                    <a:cubicBezTo>
                      <a:pt x="111" y="239"/>
                      <a:pt x="111" y="239"/>
                      <a:pt x="111" y="239"/>
                    </a:cubicBezTo>
                    <a:cubicBezTo>
                      <a:pt x="111" y="239"/>
                      <a:pt x="111" y="239"/>
                      <a:pt x="111" y="239"/>
                    </a:cubicBezTo>
                    <a:cubicBezTo>
                      <a:pt x="111" y="255"/>
                      <a:pt x="111" y="255"/>
                      <a:pt x="111" y="255"/>
                    </a:cubicBezTo>
                    <a:cubicBezTo>
                      <a:pt x="111" y="257"/>
                      <a:pt x="109" y="259"/>
                      <a:pt x="107" y="260"/>
                    </a:cubicBezTo>
                    <a:cubicBezTo>
                      <a:pt x="56" y="268"/>
                      <a:pt x="56" y="268"/>
                      <a:pt x="56" y="268"/>
                    </a:cubicBezTo>
                    <a:cubicBezTo>
                      <a:pt x="54" y="269"/>
                      <a:pt x="52" y="271"/>
                      <a:pt x="52" y="273"/>
                    </a:cubicBezTo>
                    <a:cubicBezTo>
                      <a:pt x="52" y="285"/>
                      <a:pt x="52" y="285"/>
                      <a:pt x="52" y="285"/>
                    </a:cubicBezTo>
                    <a:cubicBezTo>
                      <a:pt x="52" y="287"/>
                      <a:pt x="53" y="289"/>
                      <a:pt x="56" y="289"/>
                    </a:cubicBezTo>
                    <a:cubicBezTo>
                      <a:pt x="248" y="289"/>
                      <a:pt x="248" y="289"/>
                      <a:pt x="248" y="289"/>
                    </a:cubicBezTo>
                    <a:cubicBezTo>
                      <a:pt x="251" y="289"/>
                      <a:pt x="252" y="287"/>
                      <a:pt x="252" y="285"/>
                    </a:cubicBezTo>
                    <a:cubicBezTo>
                      <a:pt x="252" y="273"/>
                      <a:pt x="252" y="273"/>
                      <a:pt x="252" y="273"/>
                    </a:cubicBezTo>
                    <a:cubicBezTo>
                      <a:pt x="252" y="271"/>
                      <a:pt x="251" y="269"/>
                      <a:pt x="248" y="268"/>
                    </a:cubicBezTo>
                    <a:cubicBezTo>
                      <a:pt x="196" y="260"/>
                      <a:pt x="196" y="260"/>
                      <a:pt x="196" y="260"/>
                    </a:cubicBezTo>
                    <a:cubicBezTo>
                      <a:pt x="194" y="259"/>
                      <a:pt x="192" y="257"/>
                      <a:pt x="192" y="255"/>
                    </a:cubicBezTo>
                    <a:cubicBezTo>
                      <a:pt x="192" y="239"/>
                      <a:pt x="192" y="239"/>
                      <a:pt x="192" y="239"/>
                    </a:cubicBezTo>
                    <a:cubicBezTo>
                      <a:pt x="192" y="239"/>
                      <a:pt x="192" y="239"/>
                      <a:pt x="192" y="239"/>
                    </a:cubicBezTo>
                    <a:cubicBezTo>
                      <a:pt x="287" y="239"/>
                      <a:pt x="287" y="239"/>
                      <a:pt x="287" y="239"/>
                    </a:cubicBezTo>
                    <a:cubicBezTo>
                      <a:pt x="296" y="239"/>
                      <a:pt x="304" y="231"/>
                      <a:pt x="304" y="222"/>
                    </a:cubicBezTo>
                    <a:cubicBezTo>
                      <a:pt x="304" y="44"/>
                      <a:pt x="304" y="44"/>
                      <a:pt x="304" y="44"/>
                    </a:cubicBezTo>
                    <a:cubicBezTo>
                      <a:pt x="304" y="35"/>
                      <a:pt x="296" y="27"/>
                      <a:pt x="287" y="27"/>
                    </a:cubicBezTo>
                    <a:close/>
                    <a:moveTo>
                      <a:pt x="287" y="209"/>
                    </a:moveTo>
                    <a:cubicBezTo>
                      <a:pt x="17" y="209"/>
                      <a:pt x="17" y="209"/>
                      <a:pt x="17" y="209"/>
                    </a:cubicBezTo>
                    <a:cubicBezTo>
                      <a:pt x="17" y="44"/>
                      <a:pt x="17" y="44"/>
                      <a:pt x="17" y="44"/>
                    </a:cubicBezTo>
                    <a:cubicBezTo>
                      <a:pt x="287" y="44"/>
                      <a:pt x="287" y="44"/>
                      <a:pt x="287" y="44"/>
                    </a:cubicBezTo>
                    <a:lnTo>
                      <a:pt x="287" y="20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pic>
          <p:nvPicPr>
            <p:cNvPr id="40" name="Picture 39"/>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715013" y="3644027"/>
              <a:ext cx="912804" cy="601003"/>
            </a:xfrm>
            <a:prstGeom prst="rect">
              <a:avLst/>
            </a:prstGeom>
          </p:spPr>
        </p:pic>
        <p:pic>
          <p:nvPicPr>
            <p:cNvPr id="99" name="Picture 98"/>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956455" y="3661650"/>
              <a:ext cx="404602" cy="423706"/>
            </a:xfrm>
            <a:prstGeom prst="rect">
              <a:avLst/>
            </a:prstGeom>
          </p:spPr>
        </p:pic>
        <p:sp>
          <p:nvSpPr>
            <p:cNvPr id="9" name="TextBox 8"/>
            <p:cNvSpPr txBox="1"/>
            <p:nvPr/>
          </p:nvSpPr>
          <p:spPr>
            <a:xfrm>
              <a:off x="7614291" y="4788794"/>
              <a:ext cx="1189912" cy="683264"/>
            </a:xfrm>
            <a:prstGeom prst="rect">
              <a:avLst/>
            </a:prstGeom>
            <a:noFill/>
          </p:spPr>
          <p:txBody>
            <a:bodyPr wrap="square" lIns="182880" tIns="146304" rIns="182880" bIns="146304" rtlCol="0">
              <a:spAutoFit/>
            </a:bodyPr>
            <a:lstStyle/>
            <a:p>
              <a:pPr>
                <a:lnSpc>
                  <a:spcPct val="90000"/>
                </a:lnSpc>
              </a:pPr>
              <a:r>
                <a:rPr lang="en-US" sz="1400" spc="-50" dirty="0" smtClean="0">
                  <a:solidFill>
                    <a:srgbClr val="FFFFFF"/>
                  </a:solidFill>
                </a:rPr>
                <a:t>Existing </a:t>
              </a:r>
              <a:br>
                <a:rPr lang="en-US" sz="1400" spc="-50" dirty="0" smtClean="0">
                  <a:solidFill>
                    <a:srgbClr val="FFFFFF"/>
                  </a:solidFill>
                </a:rPr>
              </a:br>
              <a:r>
                <a:rPr lang="en-US" sz="1400" spc="-50" dirty="0" smtClean="0">
                  <a:solidFill>
                    <a:srgbClr val="FFFFFF"/>
                  </a:solidFill>
                </a:rPr>
                <a:t>Datacenter</a:t>
              </a:r>
            </a:p>
          </p:txBody>
        </p:sp>
      </p:grpSp>
      <p:grpSp>
        <p:nvGrpSpPr>
          <p:cNvPr id="13" name="Group 12"/>
          <p:cNvGrpSpPr/>
          <p:nvPr/>
        </p:nvGrpSpPr>
        <p:grpSpPr>
          <a:xfrm>
            <a:off x="8902413" y="1253528"/>
            <a:ext cx="3390524" cy="4340456"/>
            <a:chOff x="8818610" y="1360407"/>
            <a:chExt cx="3390524" cy="4340456"/>
          </a:xfrm>
        </p:grpSpPr>
        <p:grpSp>
          <p:nvGrpSpPr>
            <p:cNvPr id="8" name="Group 7"/>
            <p:cNvGrpSpPr/>
            <p:nvPr/>
          </p:nvGrpSpPr>
          <p:grpSpPr>
            <a:xfrm>
              <a:off x="8818610" y="1360407"/>
              <a:ext cx="3390524" cy="4340456"/>
              <a:chOff x="8818610" y="1360407"/>
              <a:chExt cx="3390524" cy="4340456"/>
            </a:xfrm>
          </p:grpSpPr>
          <p:grpSp>
            <p:nvGrpSpPr>
              <p:cNvPr id="49" name="Group 48"/>
              <p:cNvGrpSpPr/>
              <p:nvPr/>
            </p:nvGrpSpPr>
            <p:grpSpPr>
              <a:xfrm>
                <a:off x="9707392" y="4873470"/>
                <a:ext cx="1517694" cy="827393"/>
                <a:chOff x="10350972" y="4610947"/>
                <a:chExt cx="996491" cy="513776"/>
              </a:xfrm>
              <a:solidFill>
                <a:schemeClr val="accent1"/>
              </a:solidFill>
            </p:grpSpPr>
            <p:grpSp>
              <p:nvGrpSpPr>
                <p:cNvPr id="84" name="Group 83"/>
                <p:cNvGrpSpPr/>
                <p:nvPr/>
              </p:nvGrpSpPr>
              <p:grpSpPr>
                <a:xfrm>
                  <a:off x="10350972" y="4610947"/>
                  <a:ext cx="414816" cy="513776"/>
                  <a:chOff x="10807598" y="2035607"/>
                  <a:chExt cx="863086" cy="1068988"/>
                </a:xfrm>
                <a:grpFill/>
              </p:grpSpPr>
              <p:sp>
                <p:nvSpPr>
                  <p:cNvPr id="93" name="Oval 742"/>
                  <p:cNvSpPr>
                    <a:spLocks noChangeArrowheads="1"/>
                  </p:cNvSpPr>
                  <p:nvPr/>
                </p:nvSpPr>
                <p:spPr bwMode="auto">
                  <a:xfrm>
                    <a:off x="11350175" y="2035607"/>
                    <a:ext cx="239439" cy="241323"/>
                  </a:xfrm>
                  <a:prstGeom prst="ellipse">
                    <a:avLst/>
                  </a:prstGeom>
                  <a:grpFill/>
                  <a:ln>
                    <a:solidFill>
                      <a:schemeClr val="accent1"/>
                    </a:solidFill>
                  </a:ln>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94" name="Freeform 741"/>
                  <p:cNvSpPr>
                    <a:spLocks/>
                  </p:cNvSpPr>
                  <p:nvPr/>
                </p:nvSpPr>
                <p:spPr bwMode="auto">
                  <a:xfrm>
                    <a:off x="11269106" y="2299555"/>
                    <a:ext cx="401578" cy="805040"/>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solidFill>
                      <a:schemeClr val="accent1"/>
                    </a:solidFill>
                  </a:ln>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95" name="Freeform 12"/>
                  <p:cNvSpPr>
                    <a:spLocks noEditPoints="1"/>
                  </p:cNvSpPr>
                  <p:nvPr/>
                </p:nvSpPr>
                <p:spPr bwMode="auto">
                  <a:xfrm>
                    <a:off x="10807598" y="2418949"/>
                    <a:ext cx="440948" cy="365434"/>
                  </a:xfrm>
                  <a:custGeom>
                    <a:avLst/>
                    <a:gdLst>
                      <a:gd name="T0" fmla="*/ 22 w 87"/>
                      <a:gd name="T1" fmla="*/ 47 h 72"/>
                      <a:gd name="T2" fmla="*/ 65 w 87"/>
                      <a:gd name="T3" fmla="*/ 47 h 72"/>
                      <a:gd name="T4" fmla="*/ 74 w 87"/>
                      <a:gd name="T5" fmla="*/ 38 h 72"/>
                      <a:gd name="T6" fmla="*/ 74 w 87"/>
                      <a:gd name="T7" fmla="*/ 9 h 72"/>
                      <a:gd name="T8" fmla="*/ 65 w 87"/>
                      <a:gd name="T9" fmla="*/ 0 h 72"/>
                      <a:gd name="T10" fmla="*/ 22 w 87"/>
                      <a:gd name="T11" fmla="*/ 0 h 72"/>
                      <a:gd name="T12" fmla="*/ 13 w 87"/>
                      <a:gd name="T13" fmla="*/ 9 h 72"/>
                      <a:gd name="T14" fmla="*/ 13 w 87"/>
                      <a:gd name="T15" fmla="*/ 38 h 72"/>
                      <a:gd name="T16" fmla="*/ 22 w 87"/>
                      <a:gd name="T17" fmla="*/ 47 h 72"/>
                      <a:gd name="T18" fmla="*/ 19 w 87"/>
                      <a:gd name="T19" fmla="*/ 9 h 72"/>
                      <a:gd name="T20" fmla="*/ 22 w 87"/>
                      <a:gd name="T21" fmla="*/ 5 h 72"/>
                      <a:gd name="T22" fmla="*/ 65 w 87"/>
                      <a:gd name="T23" fmla="*/ 5 h 72"/>
                      <a:gd name="T24" fmla="*/ 69 w 87"/>
                      <a:gd name="T25" fmla="*/ 9 h 72"/>
                      <a:gd name="T26" fmla="*/ 69 w 87"/>
                      <a:gd name="T27" fmla="*/ 38 h 72"/>
                      <a:gd name="T28" fmla="*/ 65 w 87"/>
                      <a:gd name="T29" fmla="*/ 42 h 72"/>
                      <a:gd name="T30" fmla="*/ 22 w 87"/>
                      <a:gd name="T31" fmla="*/ 42 h 72"/>
                      <a:gd name="T32" fmla="*/ 19 w 87"/>
                      <a:gd name="T33" fmla="*/ 38 h 72"/>
                      <a:gd name="T34" fmla="*/ 19 w 87"/>
                      <a:gd name="T35" fmla="*/ 9 h 72"/>
                      <a:gd name="T36" fmla="*/ 19 w 87"/>
                      <a:gd name="T37" fmla="*/ 9 h 72"/>
                      <a:gd name="T38" fmla="*/ 3 w 87"/>
                      <a:gd name="T39" fmla="*/ 72 h 72"/>
                      <a:gd name="T40" fmla="*/ 85 w 87"/>
                      <a:gd name="T41" fmla="*/ 72 h 72"/>
                      <a:gd name="T42" fmla="*/ 87 w 87"/>
                      <a:gd name="T43" fmla="*/ 70 h 72"/>
                      <a:gd name="T44" fmla="*/ 87 w 87"/>
                      <a:gd name="T45" fmla="*/ 69 h 72"/>
                      <a:gd name="T46" fmla="*/ 86 w 87"/>
                      <a:gd name="T47" fmla="*/ 65 h 72"/>
                      <a:gd name="T48" fmla="*/ 75 w 87"/>
                      <a:gd name="T49" fmla="*/ 52 h 72"/>
                      <a:gd name="T50" fmla="*/ 71 w 87"/>
                      <a:gd name="T51" fmla="*/ 50 h 72"/>
                      <a:gd name="T52" fmla="*/ 17 w 87"/>
                      <a:gd name="T53" fmla="*/ 50 h 72"/>
                      <a:gd name="T54" fmla="*/ 13 w 87"/>
                      <a:gd name="T55" fmla="*/ 52 h 72"/>
                      <a:gd name="T56" fmla="*/ 2 w 87"/>
                      <a:gd name="T57" fmla="*/ 65 h 72"/>
                      <a:gd name="T58" fmla="*/ 0 w 87"/>
                      <a:gd name="T59" fmla="*/ 69 h 72"/>
                      <a:gd name="T60" fmla="*/ 0 w 87"/>
                      <a:gd name="T61" fmla="*/ 70 h 72"/>
                      <a:gd name="T62" fmla="*/ 3 w 87"/>
                      <a:gd name="T6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 h="72">
                        <a:moveTo>
                          <a:pt x="22" y="47"/>
                        </a:moveTo>
                        <a:cubicBezTo>
                          <a:pt x="65" y="47"/>
                          <a:pt x="65" y="47"/>
                          <a:pt x="65" y="47"/>
                        </a:cubicBezTo>
                        <a:cubicBezTo>
                          <a:pt x="70" y="47"/>
                          <a:pt x="74" y="43"/>
                          <a:pt x="74" y="38"/>
                        </a:cubicBezTo>
                        <a:cubicBezTo>
                          <a:pt x="74" y="9"/>
                          <a:pt x="74" y="9"/>
                          <a:pt x="74" y="9"/>
                        </a:cubicBezTo>
                        <a:cubicBezTo>
                          <a:pt x="74" y="4"/>
                          <a:pt x="70" y="0"/>
                          <a:pt x="65" y="0"/>
                        </a:cubicBezTo>
                        <a:cubicBezTo>
                          <a:pt x="22" y="0"/>
                          <a:pt x="22" y="0"/>
                          <a:pt x="22" y="0"/>
                        </a:cubicBezTo>
                        <a:cubicBezTo>
                          <a:pt x="17" y="0"/>
                          <a:pt x="13" y="4"/>
                          <a:pt x="13" y="9"/>
                        </a:cubicBezTo>
                        <a:cubicBezTo>
                          <a:pt x="13" y="38"/>
                          <a:pt x="13" y="38"/>
                          <a:pt x="13" y="38"/>
                        </a:cubicBezTo>
                        <a:cubicBezTo>
                          <a:pt x="13" y="43"/>
                          <a:pt x="17" y="47"/>
                          <a:pt x="22" y="47"/>
                        </a:cubicBezTo>
                        <a:close/>
                        <a:moveTo>
                          <a:pt x="19" y="9"/>
                        </a:moveTo>
                        <a:cubicBezTo>
                          <a:pt x="19" y="6"/>
                          <a:pt x="20" y="5"/>
                          <a:pt x="22" y="5"/>
                        </a:cubicBezTo>
                        <a:cubicBezTo>
                          <a:pt x="65" y="5"/>
                          <a:pt x="65" y="5"/>
                          <a:pt x="65" y="5"/>
                        </a:cubicBezTo>
                        <a:cubicBezTo>
                          <a:pt x="67" y="5"/>
                          <a:pt x="69" y="6"/>
                          <a:pt x="69" y="9"/>
                        </a:cubicBezTo>
                        <a:cubicBezTo>
                          <a:pt x="69" y="38"/>
                          <a:pt x="69" y="38"/>
                          <a:pt x="69" y="38"/>
                        </a:cubicBezTo>
                        <a:cubicBezTo>
                          <a:pt x="69" y="40"/>
                          <a:pt x="67" y="42"/>
                          <a:pt x="65" y="42"/>
                        </a:cubicBezTo>
                        <a:cubicBezTo>
                          <a:pt x="22" y="42"/>
                          <a:pt x="22" y="42"/>
                          <a:pt x="22" y="42"/>
                        </a:cubicBezTo>
                        <a:cubicBezTo>
                          <a:pt x="20" y="42"/>
                          <a:pt x="19" y="40"/>
                          <a:pt x="19" y="38"/>
                        </a:cubicBezTo>
                        <a:cubicBezTo>
                          <a:pt x="19" y="9"/>
                          <a:pt x="19" y="9"/>
                          <a:pt x="19" y="9"/>
                        </a:cubicBezTo>
                        <a:cubicBezTo>
                          <a:pt x="19" y="9"/>
                          <a:pt x="19" y="9"/>
                          <a:pt x="19" y="9"/>
                        </a:cubicBezTo>
                        <a:close/>
                        <a:moveTo>
                          <a:pt x="3" y="72"/>
                        </a:moveTo>
                        <a:cubicBezTo>
                          <a:pt x="85" y="72"/>
                          <a:pt x="85" y="72"/>
                          <a:pt x="85" y="72"/>
                        </a:cubicBezTo>
                        <a:cubicBezTo>
                          <a:pt x="86" y="72"/>
                          <a:pt x="87" y="71"/>
                          <a:pt x="87" y="70"/>
                        </a:cubicBezTo>
                        <a:cubicBezTo>
                          <a:pt x="87" y="69"/>
                          <a:pt x="87" y="69"/>
                          <a:pt x="87" y="69"/>
                        </a:cubicBezTo>
                        <a:cubicBezTo>
                          <a:pt x="87" y="67"/>
                          <a:pt x="87" y="66"/>
                          <a:pt x="86" y="65"/>
                        </a:cubicBezTo>
                        <a:cubicBezTo>
                          <a:pt x="75" y="52"/>
                          <a:pt x="75" y="52"/>
                          <a:pt x="75" y="52"/>
                        </a:cubicBezTo>
                        <a:cubicBezTo>
                          <a:pt x="74" y="51"/>
                          <a:pt x="73" y="50"/>
                          <a:pt x="71" y="50"/>
                        </a:cubicBezTo>
                        <a:cubicBezTo>
                          <a:pt x="17" y="50"/>
                          <a:pt x="17" y="50"/>
                          <a:pt x="17" y="50"/>
                        </a:cubicBezTo>
                        <a:cubicBezTo>
                          <a:pt x="15" y="50"/>
                          <a:pt x="14" y="51"/>
                          <a:pt x="13" y="52"/>
                        </a:cubicBezTo>
                        <a:cubicBezTo>
                          <a:pt x="2" y="65"/>
                          <a:pt x="2" y="65"/>
                          <a:pt x="2" y="65"/>
                        </a:cubicBezTo>
                        <a:cubicBezTo>
                          <a:pt x="1" y="66"/>
                          <a:pt x="0" y="67"/>
                          <a:pt x="0" y="69"/>
                        </a:cubicBezTo>
                        <a:cubicBezTo>
                          <a:pt x="0" y="70"/>
                          <a:pt x="0" y="70"/>
                          <a:pt x="0" y="70"/>
                        </a:cubicBezTo>
                        <a:cubicBezTo>
                          <a:pt x="0" y="71"/>
                          <a:pt x="2" y="72"/>
                          <a:pt x="3" y="72"/>
                        </a:cubicBezTo>
                        <a:close/>
                      </a:path>
                    </a:pathLst>
                  </a:custGeom>
                  <a:grpFill/>
                  <a:ln>
                    <a:solidFill>
                      <a:schemeClr val="accent1"/>
                    </a:solid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nvGrpSpPr>
                <p:cNvPr id="85" name="Group 84"/>
                <p:cNvGrpSpPr/>
                <p:nvPr/>
              </p:nvGrpSpPr>
              <p:grpSpPr>
                <a:xfrm>
                  <a:off x="10932647" y="4610947"/>
                  <a:ext cx="414816" cy="513776"/>
                  <a:chOff x="10937718" y="2035607"/>
                  <a:chExt cx="863086" cy="1068988"/>
                </a:xfrm>
                <a:grpFill/>
              </p:grpSpPr>
              <p:sp>
                <p:nvSpPr>
                  <p:cNvPr id="90" name="Oval 742"/>
                  <p:cNvSpPr>
                    <a:spLocks noChangeArrowheads="1"/>
                  </p:cNvSpPr>
                  <p:nvPr/>
                </p:nvSpPr>
                <p:spPr bwMode="auto">
                  <a:xfrm>
                    <a:off x="11480295" y="2035607"/>
                    <a:ext cx="239439" cy="241323"/>
                  </a:xfrm>
                  <a:prstGeom prst="ellipse">
                    <a:avLst/>
                  </a:prstGeom>
                  <a:grpFill/>
                  <a:ln>
                    <a:solidFill>
                      <a:schemeClr val="accent1"/>
                    </a:solidFill>
                  </a:ln>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91" name="Freeform 741"/>
                  <p:cNvSpPr>
                    <a:spLocks/>
                  </p:cNvSpPr>
                  <p:nvPr/>
                </p:nvSpPr>
                <p:spPr bwMode="auto">
                  <a:xfrm>
                    <a:off x="11399226" y="2299555"/>
                    <a:ext cx="401578" cy="805040"/>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solidFill>
                      <a:schemeClr val="accent1"/>
                    </a:solidFill>
                  </a:ln>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92" name="Freeform 12"/>
                  <p:cNvSpPr>
                    <a:spLocks noEditPoints="1"/>
                  </p:cNvSpPr>
                  <p:nvPr/>
                </p:nvSpPr>
                <p:spPr bwMode="auto">
                  <a:xfrm>
                    <a:off x="10937718" y="2418948"/>
                    <a:ext cx="440948" cy="365434"/>
                  </a:xfrm>
                  <a:custGeom>
                    <a:avLst/>
                    <a:gdLst>
                      <a:gd name="T0" fmla="*/ 22 w 87"/>
                      <a:gd name="T1" fmla="*/ 47 h 72"/>
                      <a:gd name="T2" fmla="*/ 65 w 87"/>
                      <a:gd name="T3" fmla="*/ 47 h 72"/>
                      <a:gd name="T4" fmla="*/ 74 w 87"/>
                      <a:gd name="T5" fmla="*/ 38 h 72"/>
                      <a:gd name="T6" fmla="*/ 74 w 87"/>
                      <a:gd name="T7" fmla="*/ 9 h 72"/>
                      <a:gd name="T8" fmla="*/ 65 w 87"/>
                      <a:gd name="T9" fmla="*/ 0 h 72"/>
                      <a:gd name="T10" fmla="*/ 22 w 87"/>
                      <a:gd name="T11" fmla="*/ 0 h 72"/>
                      <a:gd name="T12" fmla="*/ 13 w 87"/>
                      <a:gd name="T13" fmla="*/ 9 h 72"/>
                      <a:gd name="T14" fmla="*/ 13 w 87"/>
                      <a:gd name="T15" fmla="*/ 38 h 72"/>
                      <a:gd name="T16" fmla="*/ 22 w 87"/>
                      <a:gd name="T17" fmla="*/ 47 h 72"/>
                      <a:gd name="T18" fmla="*/ 19 w 87"/>
                      <a:gd name="T19" fmla="*/ 9 h 72"/>
                      <a:gd name="T20" fmla="*/ 22 w 87"/>
                      <a:gd name="T21" fmla="*/ 5 h 72"/>
                      <a:gd name="T22" fmla="*/ 65 w 87"/>
                      <a:gd name="T23" fmla="*/ 5 h 72"/>
                      <a:gd name="T24" fmla="*/ 69 w 87"/>
                      <a:gd name="T25" fmla="*/ 9 h 72"/>
                      <a:gd name="T26" fmla="*/ 69 w 87"/>
                      <a:gd name="T27" fmla="*/ 38 h 72"/>
                      <a:gd name="T28" fmla="*/ 65 w 87"/>
                      <a:gd name="T29" fmla="*/ 42 h 72"/>
                      <a:gd name="T30" fmla="*/ 22 w 87"/>
                      <a:gd name="T31" fmla="*/ 42 h 72"/>
                      <a:gd name="T32" fmla="*/ 19 w 87"/>
                      <a:gd name="T33" fmla="*/ 38 h 72"/>
                      <a:gd name="T34" fmla="*/ 19 w 87"/>
                      <a:gd name="T35" fmla="*/ 9 h 72"/>
                      <a:gd name="T36" fmla="*/ 19 w 87"/>
                      <a:gd name="T37" fmla="*/ 9 h 72"/>
                      <a:gd name="T38" fmla="*/ 3 w 87"/>
                      <a:gd name="T39" fmla="*/ 72 h 72"/>
                      <a:gd name="T40" fmla="*/ 85 w 87"/>
                      <a:gd name="T41" fmla="*/ 72 h 72"/>
                      <a:gd name="T42" fmla="*/ 87 w 87"/>
                      <a:gd name="T43" fmla="*/ 70 h 72"/>
                      <a:gd name="T44" fmla="*/ 87 w 87"/>
                      <a:gd name="T45" fmla="*/ 69 h 72"/>
                      <a:gd name="T46" fmla="*/ 86 w 87"/>
                      <a:gd name="T47" fmla="*/ 65 h 72"/>
                      <a:gd name="T48" fmla="*/ 75 w 87"/>
                      <a:gd name="T49" fmla="*/ 52 h 72"/>
                      <a:gd name="T50" fmla="*/ 71 w 87"/>
                      <a:gd name="T51" fmla="*/ 50 h 72"/>
                      <a:gd name="T52" fmla="*/ 17 w 87"/>
                      <a:gd name="T53" fmla="*/ 50 h 72"/>
                      <a:gd name="T54" fmla="*/ 13 w 87"/>
                      <a:gd name="T55" fmla="*/ 52 h 72"/>
                      <a:gd name="T56" fmla="*/ 2 w 87"/>
                      <a:gd name="T57" fmla="*/ 65 h 72"/>
                      <a:gd name="T58" fmla="*/ 0 w 87"/>
                      <a:gd name="T59" fmla="*/ 69 h 72"/>
                      <a:gd name="T60" fmla="*/ 0 w 87"/>
                      <a:gd name="T61" fmla="*/ 70 h 72"/>
                      <a:gd name="T62" fmla="*/ 3 w 87"/>
                      <a:gd name="T6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 h="72">
                        <a:moveTo>
                          <a:pt x="22" y="47"/>
                        </a:moveTo>
                        <a:cubicBezTo>
                          <a:pt x="65" y="47"/>
                          <a:pt x="65" y="47"/>
                          <a:pt x="65" y="47"/>
                        </a:cubicBezTo>
                        <a:cubicBezTo>
                          <a:pt x="70" y="47"/>
                          <a:pt x="74" y="43"/>
                          <a:pt x="74" y="38"/>
                        </a:cubicBezTo>
                        <a:cubicBezTo>
                          <a:pt x="74" y="9"/>
                          <a:pt x="74" y="9"/>
                          <a:pt x="74" y="9"/>
                        </a:cubicBezTo>
                        <a:cubicBezTo>
                          <a:pt x="74" y="4"/>
                          <a:pt x="70" y="0"/>
                          <a:pt x="65" y="0"/>
                        </a:cubicBezTo>
                        <a:cubicBezTo>
                          <a:pt x="22" y="0"/>
                          <a:pt x="22" y="0"/>
                          <a:pt x="22" y="0"/>
                        </a:cubicBezTo>
                        <a:cubicBezTo>
                          <a:pt x="17" y="0"/>
                          <a:pt x="13" y="4"/>
                          <a:pt x="13" y="9"/>
                        </a:cubicBezTo>
                        <a:cubicBezTo>
                          <a:pt x="13" y="38"/>
                          <a:pt x="13" y="38"/>
                          <a:pt x="13" y="38"/>
                        </a:cubicBezTo>
                        <a:cubicBezTo>
                          <a:pt x="13" y="43"/>
                          <a:pt x="17" y="47"/>
                          <a:pt x="22" y="47"/>
                        </a:cubicBezTo>
                        <a:close/>
                        <a:moveTo>
                          <a:pt x="19" y="9"/>
                        </a:moveTo>
                        <a:cubicBezTo>
                          <a:pt x="19" y="6"/>
                          <a:pt x="20" y="5"/>
                          <a:pt x="22" y="5"/>
                        </a:cubicBezTo>
                        <a:cubicBezTo>
                          <a:pt x="65" y="5"/>
                          <a:pt x="65" y="5"/>
                          <a:pt x="65" y="5"/>
                        </a:cubicBezTo>
                        <a:cubicBezTo>
                          <a:pt x="67" y="5"/>
                          <a:pt x="69" y="6"/>
                          <a:pt x="69" y="9"/>
                        </a:cubicBezTo>
                        <a:cubicBezTo>
                          <a:pt x="69" y="38"/>
                          <a:pt x="69" y="38"/>
                          <a:pt x="69" y="38"/>
                        </a:cubicBezTo>
                        <a:cubicBezTo>
                          <a:pt x="69" y="40"/>
                          <a:pt x="67" y="42"/>
                          <a:pt x="65" y="42"/>
                        </a:cubicBezTo>
                        <a:cubicBezTo>
                          <a:pt x="22" y="42"/>
                          <a:pt x="22" y="42"/>
                          <a:pt x="22" y="42"/>
                        </a:cubicBezTo>
                        <a:cubicBezTo>
                          <a:pt x="20" y="42"/>
                          <a:pt x="19" y="40"/>
                          <a:pt x="19" y="38"/>
                        </a:cubicBezTo>
                        <a:cubicBezTo>
                          <a:pt x="19" y="9"/>
                          <a:pt x="19" y="9"/>
                          <a:pt x="19" y="9"/>
                        </a:cubicBezTo>
                        <a:cubicBezTo>
                          <a:pt x="19" y="9"/>
                          <a:pt x="19" y="9"/>
                          <a:pt x="19" y="9"/>
                        </a:cubicBezTo>
                        <a:close/>
                        <a:moveTo>
                          <a:pt x="3" y="72"/>
                        </a:moveTo>
                        <a:cubicBezTo>
                          <a:pt x="85" y="72"/>
                          <a:pt x="85" y="72"/>
                          <a:pt x="85" y="72"/>
                        </a:cubicBezTo>
                        <a:cubicBezTo>
                          <a:pt x="86" y="72"/>
                          <a:pt x="87" y="71"/>
                          <a:pt x="87" y="70"/>
                        </a:cubicBezTo>
                        <a:cubicBezTo>
                          <a:pt x="87" y="69"/>
                          <a:pt x="87" y="69"/>
                          <a:pt x="87" y="69"/>
                        </a:cubicBezTo>
                        <a:cubicBezTo>
                          <a:pt x="87" y="67"/>
                          <a:pt x="87" y="66"/>
                          <a:pt x="86" y="65"/>
                        </a:cubicBezTo>
                        <a:cubicBezTo>
                          <a:pt x="75" y="52"/>
                          <a:pt x="75" y="52"/>
                          <a:pt x="75" y="52"/>
                        </a:cubicBezTo>
                        <a:cubicBezTo>
                          <a:pt x="74" y="51"/>
                          <a:pt x="73" y="50"/>
                          <a:pt x="71" y="50"/>
                        </a:cubicBezTo>
                        <a:cubicBezTo>
                          <a:pt x="17" y="50"/>
                          <a:pt x="17" y="50"/>
                          <a:pt x="17" y="50"/>
                        </a:cubicBezTo>
                        <a:cubicBezTo>
                          <a:pt x="15" y="50"/>
                          <a:pt x="14" y="51"/>
                          <a:pt x="13" y="52"/>
                        </a:cubicBezTo>
                        <a:cubicBezTo>
                          <a:pt x="2" y="65"/>
                          <a:pt x="2" y="65"/>
                          <a:pt x="2" y="65"/>
                        </a:cubicBezTo>
                        <a:cubicBezTo>
                          <a:pt x="1" y="66"/>
                          <a:pt x="0" y="67"/>
                          <a:pt x="0" y="69"/>
                        </a:cubicBezTo>
                        <a:cubicBezTo>
                          <a:pt x="0" y="70"/>
                          <a:pt x="0" y="70"/>
                          <a:pt x="0" y="70"/>
                        </a:cubicBezTo>
                        <a:cubicBezTo>
                          <a:pt x="0" y="71"/>
                          <a:pt x="2" y="72"/>
                          <a:pt x="3" y="72"/>
                        </a:cubicBezTo>
                        <a:close/>
                      </a:path>
                    </a:pathLst>
                  </a:custGeom>
                  <a:grpFill/>
                  <a:ln>
                    <a:solidFill>
                      <a:schemeClr val="accent1"/>
                    </a:solid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sp>
            <p:nvSpPr>
              <p:cNvPr id="51" name="Rectangle 50"/>
              <p:cNvSpPr/>
              <p:nvPr/>
            </p:nvSpPr>
            <p:spPr>
              <a:xfrm flipH="1">
                <a:off x="9977387" y="3977204"/>
                <a:ext cx="1305877" cy="289556"/>
              </a:xfrm>
              <a:prstGeom prst="rect">
                <a:avLst/>
              </a:prstGeom>
              <a:noFill/>
              <a:ln>
                <a:noFill/>
              </a:ln>
            </p:spPr>
            <p:txBody>
              <a:bodyPr wrap="square">
                <a:spAutoFit/>
              </a:bodyPr>
              <a:lstStyle/>
              <a:p>
                <a:pPr algn="ctr" fontAlgn="base">
                  <a:lnSpc>
                    <a:spcPct val="80000"/>
                  </a:lnSpc>
                  <a:spcBef>
                    <a:spcPct val="0"/>
                  </a:spcBef>
                  <a:spcAft>
                    <a:spcPct val="0"/>
                  </a:spcAft>
                </a:pPr>
                <a:r>
                  <a:rPr lang="en-US" b="1" spc="-50" dirty="0" smtClean="0">
                    <a:gradFill>
                      <a:gsLst>
                        <a:gs pos="2917">
                          <a:srgbClr val="00188F"/>
                        </a:gs>
                        <a:gs pos="30000">
                          <a:srgbClr val="00188F"/>
                        </a:gs>
                      </a:gsLst>
                      <a:lin ang="5400000" scaled="0"/>
                    </a:gradFill>
                    <a:latin typeface="Segoe UI Light"/>
                  </a:rPr>
                  <a:t>Internet</a:t>
                </a:r>
                <a:endParaRPr lang="en-US" b="1" spc="-50" dirty="0">
                  <a:gradFill>
                    <a:gsLst>
                      <a:gs pos="2917">
                        <a:srgbClr val="00188F"/>
                      </a:gs>
                      <a:gs pos="30000">
                        <a:srgbClr val="00188F"/>
                      </a:gs>
                    </a:gsLst>
                    <a:lin ang="5400000" scaled="0"/>
                  </a:gradFill>
                  <a:latin typeface="Segoe UI Light"/>
                </a:endParaRPr>
              </a:p>
            </p:txBody>
          </p:sp>
          <p:cxnSp>
            <p:nvCxnSpPr>
              <p:cNvPr id="52" name="Straight Connector 51"/>
              <p:cNvCxnSpPr/>
              <p:nvPr/>
            </p:nvCxnSpPr>
            <p:spPr>
              <a:xfrm>
                <a:off x="10184774" y="3423756"/>
                <a:ext cx="0" cy="1417969"/>
              </a:xfrm>
              <a:prstGeom prst="line">
                <a:avLst/>
              </a:prstGeom>
              <a:ln w="44450" cap="rnd">
                <a:solidFill>
                  <a:schemeClr val="accent1"/>
                </a:solidFill>
                <a:prstDash val="sysDot"/>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1070686" y="3423756"/>
                <a:ext cx="0" cy="1417969"/>
              </a:xfrm>
              <a:prstGeom prst="line">
                <a:avLst/>
              </a:prstGeom>
              <a:ln w="44450" cap="rnd">
                <a:solidFill>
                  <a:schemeClr val="accent1"/>
                </a:solidFill>
                <a:prstDash val="sysDot"/>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71" name="Clpoud Icon"/>
              <p:cNvSpPr>
                <a:spLocks noChangeAspect="1"/>
              </p:cNvSpPr>
              <p:nvPr/>
            </p:nvSpPr>
            <p:spPr bwMode="black">
              <a:xfrm>
                <a:off x="8818610" y="1360407"/>
                <a:ext cx="3390524" cy="2025929"/>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pattFill prst="ltUpDiag">
                <a:fgClr>
                  <a:srgbClr val="FFFFFF"/>
                </a:fgClr>
                <a:bgClr>
                  <a:srgbClr val="EFEFEF"/>
                </a:bgClr>
              </a:pattFill>
              <a:ln w="25400">
                <a:solidFill>
                  <a:schemeClr val="accent1"/>
                </a:solidFill>
              </a:ln>
              <a:extLst/>
            </p:spPr>
            <p:txBody>
              <a:bodyPr vert="horz" wrap="square" lIns="91440" tIns="182880" rIns="457200" bIns="45720" numCol="1" anchor="t" anchorCtr="0" compatLnSpc="1">
                <a:prstTxWarp prst="textNoShape">
                  <a:avLst/>
                </a:prstTxWarp>
              </a:bodyPr>
              <a:lstStyle/>
              <a:p>
                <a:pPr algn="ctr" fontAlgn="base">
                  <a:lnSpc>
                    <a:spcPct val="90000"/>
                  </a:lnSpc>
                  <a:spcBef>
                    <a:spcPct val="0"/>
                  </a:spcBef>
                  <a:spcAft>
                    <a:spcPct val="0"/>
                  </a:spcAft>
                </a:pPr>
                <a:endParaRPr lang="en-US" spc="-50" dirty="0">
                  <a:gradFill>
                    <a:gsLst>
                      <a:gs pos="2917">
                        <a:srgbClr val="EFEFEF"/>
                      </a:gs>
                      <a:gs pos="30000">
                        <a:srgbClr val="EFEFEF"/>
                      </a:gs>
                    </a:gsLst>
                    <a:lin ang="5400000" scaled="0"/>
                  </a:gradFill>
                  <a:latin typeface="Segoe UI Light"/>
                </a:endParaRPr>
              </a:p>
            </p:txBody>
          </p:sp>
        </p:grpSp>
        <p:sp>
          <p:nvSpPr>
            <p:cNvPr id="101" name="TextBox 100"/>
            <p:cNvSpPr txBox="1"/>
            <p:nvPr/>
          </p:nvSpPr>
          <p:spPr>
            <a:xfrm>
              <a:off x="9784293" y="1394757"/>
              <a:ext cx="1189912" cy="1071062"/>
            </a:xfrm>
            <a:prstGeom prst="rect">
              <a:avLst/>
            </a:prstGeom>
            <a:noFill/>
          </p:spPr>
          <p:txBody>
            <a:bodyPr wrap="square" lIns="182880" tIns="146304" rIns="182880" bIns="146304" rtlCol="0">
              <a:spAutoFit/>
            </a:bodyPr>
            <a:lstStyle/>
            <a:p>
              <a:pPr>
                <a:lnSpc>
                  <a:spcPct val="90000"/>
                </a:lnSpc>
              </a:pPr>
              <a:r>
                <a:rPr lang="en-US" sz="1400" spc="-50" dirty="0" smtClean="0">
                  <a:solidFill>
                    <a:schemeClr val="tx2"/>
                  </a:solidFill>
                </a:rPr>
                <a:t>Microsoft</a:t>
              </a:r>
            </a:p>
            <a:p>
              <a:pPr>
                <a:lnSpc>
                  <a:spcPct val="90000"/>
                </a:lnSpc>
              </a:pPr>
              <a:r>
                <a:rPr lang="en-US" sz="1400" spc="-50" dirty="0" smtClean="0">
                  <a:solidFill>
                    <a:schemeClr val="tx2"/>
                  </a:solidFill>
                </a:rPr>
                <a:t>Azure  Active Directory</a:t>
              </a:r>
            </a:p>
          </p:txBody>
        </p:sp>
      </p:grpSp>
      <p:pic>
        <p:nvPicPr>
          <p:cNvPr id="5" name="Picture 4"/>
          <p:cNvPicPr>
            <a:picLocks noChangeAspect="1"/>
          </p:cNvPicPr>
          <p:nvPr/>
        </p:nvPicPr>
        <p:blipFill>
          <a:blip r:embed="rId6"/>
          <a:stretch>
            <a:fillRect/>
          </a:stretch>
        </p:blipFill>
        <p:spPr>
          <a:xfrm>
            <a:off x="10063023" y="2228463"/>
            <a:ext cx="619125" cy="685800"/>
          </a:xfrm>
          <a:prstGeom prst="rect">
            <a:avLst/>
          </a:prstGeom>
        </p:spPr>
      </p:pic>
      <p:pic>
        <p:nvPicPr>
          <p:cNvPr id="41" name="Picture 40" descr="sysfore logo copy.png"/>
          <p:cNvPicPr>
            <a:picLocks noChangeAspect="1"/>
          </p:cNvPicPr>
          <p:nvPr/>
        </p:nvPicPr>
        <p:blipFill>
          <a:blip r:embed="rId7"/>
          <a:stretch>
            <a:fillRect/>
          </a:stretch>
        </p:blipFill>
        <p:spPr>
          <a:xfrm>
            <a:off x="11389283" y="5943396"/>
            <a:ext cx="713436" cy="713436"/>
          </a:xfrm>
          <a:prstGeom prst="rect">
            <a:avLst/>
          </a:prstGeom>
        </p:spPr>
      </p:pic>
    </p:spTree>
    <p:extLst>
      <p:ext uri="{BB962C8B-B14F-4D97-AF65-F5344CB8AC3E}">
        <p14:creationId xmlns:p14="http://schemas.microsoft.com/office/powerpoint/2010/main" val="608279027"/>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346042" y="2012441"/>
            <a:ext cx="6400800" cy="4084195"/>
          </a:xfrm>
        </p:spPr>
        <p:txBody>
          <a:bodyPr/>
          <a:lstStyle/>
          <a:p>
            <a:pPr>
              <a:lnSpc>
                <a:spcPct val="130000"/>
              </a:lnSpc>
            </a:pPr>
            <a:r>
              <a:rPr dirty="0" smtClean="0"/>
              <a:t>Thank You</a:t>
            </a:r>
            <a:r>
              <a:rPr dirty="0" smtClean="0"/>
              <a:t>!</a:t>
            </a:r>
            <a:r>
              <a:rPr lang="en-US" dirty="0" smtClean="0"/>
              <a:t/>
            </a:r>
            <a:br>
              <a:rPr lang="en-US" dirty="0" smtClean="0"/>
            </a:br>
            <a:r>
              <a:rPr lang="en-US" dirty="0" smtClean="0"/>
              <a:t/>
            </a:r>
            <a:br>
              <a:rPr lang="en-US" dirty="0" smtClean="0"/>
            </a:br>
            <a:r>
              <a:rPr lang="en-US" sz="2400" dirty="0" smtClean="0"/>
              <a:t>Get in touch for more details.</a:t>
            </a:r>
            <a:r>
              <a:rPr lang="en-US" sz="2400" dirty="0" smtClean="0"/>
              <a:t/>
            </a:r>
            <a:br>
              <a:rPr lang="en-US" sz="2400" dirty="0" smtClean="0"/>
            </a:br>
            <a:r>
              <a:rPr lang="en-US" sz="2400" b="1" dirty="0" smtClean="0"/>
              <a:t>Email : </a:t>
            </a:r>
            <a:r>
              <a:rPr lang="en-US" sz="2400" b="1" dirty="0" err="1" smtClean="0"/>
              <a:t>info@sysfore.com</a:t>
            </a:r>
            <a:endParaRPr lang="en-AU" sz="2400" b="1" dirty="0"/>
          </a:p>
        </p:txBody>
      </p:sp>
      <p:sp>
        <p:nvSpPr>
          <p:cNvPr id="6" name="Freeform 128"/>
          <p:cNvSpPr>
            <a:spLocks noChangeAspect="1"/>
          </p:cNvSpPr>
          <p:nvPr/>
        </p:nvSpPr>
        <p:spPr bwMode="black">
          <a:xfrm>
            <a:off x="274320" y="640605"/>
            <a:ext cx="2503834" cy="1383156"/>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tx1"/>
          </a:solidFill>
          <a:ln w="50800" cap="flat" cmpd="sng" algn="ctr">
            <a:solidFill>
              <a:schemeClr val="bg2"/>
            </a:solidFill>
            <a:prstDash val="solid"/>
            <a:headEnd type="none" w="med" len="med"/>
            <a:tailEnd type="none" w="med" len="med"/>
          </a:ln>
          <a:effectLst/>
          <a:ex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896091" fontAlgn="base">
              <a:lnSpc>
                <a:spcPct val="90000"/>
              </a:lnSpc>
              <a:spcBef>
                <a:spcPct val="0"/>
              </a:spcBef>
              <a:spcAft>
                <a:spcPct val="0"/>
              </a:spcAft>
              <a:defRPr/>
            </a:pPr>
            <a:endParaRPr lang="en-US" sz="1961" kern="0" spc="-49">
              <a:gradFill>
                <a:gsLst>
                  <a:gs pos="1250">
                    <a:srgbClr val="EFEFEF"/>
                  </a:gs>
                  <a:gs pos="10417">
                    <a:srgbClr val="EFEFEF"/>
                  </a:gs>
                </a:gsLst>
                <a:lin ang="5400000" scaled="0"/>
              </a:gradFill>
            </a:endParaRPr>
          </a:p>
        </p:txBody>
      </p:sp>
    </p:spTree>
    <p:extLst>
      <p:ext uri="{BB962C8B-B14F-4D97-AF65-F5344CB8AC3E}">
        <p14:creationId xmlns:p14="http://schemas.microsoft.com/office/powerpoint/2010/main" val="1450956295"/>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4.1205E-6 4.48025E-6 L 0.07773 0.1532 " pathEditMode="relative" rAng="0" ptsTypes="AA">
                                      <p:cBhvr>
                                        <p:cTn id="6" dur="750" fill="hold"/>
                                        <p:tgtEl>
                                          <p:spTgt spid="6"/>
                                        </p:tgtEl>
                                        <p:attrNameLst>
                                          <p:attrName>ppt_x</p:attrName>
                                          <p:attrName>ppt_y</p:attrName>
                                        </p:attrNameLst>
                                      </p:cBhvr>
                                      <p:rCtr x="3829" y="76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Straight Arrow Connector 64"/>
          <p:cNvCxnSpPr/>
          <p:nvPr/>
        </p:nvCxnSpPr>
        <p:spPr>
          <a:xfrm flipV="1">
            <a:off x="6600497" y="2658140"/>
            <a:ext cx="10872" cy="2470179"/>
          </a:xfrm>
          <a:prstGeom prst="straightConnector1">
            <a:avLst/>
          </a:prstGeom>
          <a:ln w="44450" cap="sq">
            <a:solidFill>
              <a:schemeClr val="accent1"/>
            </a:solidFill>
            <a:prstDash val="solid"/>
            <a:headEnd type="none" w="med" len="lg"/>
            <a:tailEnd type="triangle"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5569389" y="5147041"/>
            <a:ext cx="1031108" cy="11854"/>
          </a:xfrm>
          <a:prstGeom prst="straightConnector1">
            <a:avLst/>
          </a:prstGeom>
          <a:ln w="44450" cap="sq">
            <a:solidFill>
              <a:schemeClr val="accent1"/>
            </a:solidFill>
            <a:prstDash val="solid"/>
            <a:headEnd type="none" w="med" len="lg"/>
            <a:tailEnd type="triangle" w="lg" len="lg"/>
          </a:ln>
        </p:spPr>
        <p:style>
          <a:lnRef idx="1">
            <a:schemeClr val="accent1"/>
          </a:lnRef>
          <a:fillRef idx="0">
            <a:schemeClr val="accent1"/>
          </a:fillRef>
          <a:effectRef idx="0">
            <a:schemeClr val="accent1"/>
          </a:effectRef>
          <a:fontRef idx="minor">
            <a:schemeClr val="tx1"/>
          </a:fontRef>
        </p:style>
      </p:cxnSp>
      <p:sp>
        <p:nvSpPr>
          <p:cNvPr id="74" name="Freeform 128"/>
          <p:cNvSpPr>
            <a:spLocks noChangeAspect="1"/>
          </p:cNvSpPr>
          <p:nvPr/>
        </p:nvSpPr>
        <p:spPr bwMode="black">
          <a:xfrm>
            <a:off x="5372269" y="1267905"/>
            <a:ext cx="2478200" cy="1368994"/>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a:solidFill>
              <a:srgbClr val="00188F"/>
            </a:solid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a:gradFill>
                <a:gsLst>
                  <a:gs pos="1250">
                    <a:schemeClr val="bg1"/>
                  </a:gs>
                  <a:gs pos="10417">
                    <a:schemeClr val="bg1"/>
                  </a:gs>
                </a:gsLst>
                <a:lin ang="5400000" scaled="0"/>
              </a:gradFill>
            </a:endParaRPr>
          </a:p>
        </p:txBody>
      </p:sp>
      <p:sp>
        <p:nvSpPr>
          <p:cNvPr id="70" name="Title 69"/>
          <p:cNvSpPr>
            <a:spLocks noGrp="1"/>
          </p:cNvSpPr>
          <p:nvPr>
            <p:ph type="title"/>
          </p:nvPr>
        </p:nvSpPr>
        <p:spPr>
          <a:xfrm>
            <a:off x="274638" y="292082"/>
            <a:ext cx="11375536" cy="849463"/>
          </a:xfrm>
        </p:spPr>
        <p:txBody>
          <a:bodyPr/>
          <a:lstStyle/>
          <a:p>
            <a:r>
              <a:rPr lang="en-US" sz="4800" dirty="0"/>
              <a:t>Cloud </a:t>
            </a:r>
            <a:r>
              <a:rPr lang="en-US" sz="4800" dirty="0" smtClean="0"/>
              <a:t>innovation presents challenges for </a:t>
            </a:r>
            <a:r>
              <a:rPr lang="en-US" sz="4800" dirty="0"/>
              <a:t>IT</a:t>
            </a:r>
          </a:p>
        </p:txBody>
      </p:sp>
      <p:grpSp>
        <p:nvGrpSpPr>
          <p:cNvPr id="26" name="Group 25"/>
          <p:cNvGrpSpPr/>
          <p:nvPr/>
        </p:nvGrpSpPr>
        <p:grpSpPr>
          <a:xfrm>
            <a:off x="568538" y="3563888"/>
            <a:ext cx="1031380" cy="2745500"/>
            <a:chOff x="529660" y="3577613"/>
            <a:chExt cx="1058335" cy="2817255"/>
          </a:xfrm>
        </p:grpSpPr>
        <p:sp>
          <p:nvSpPr>
            <p:cNvPr id="14" name="Freeform 741"/>
            <p:cNvSpPr>
              <a:spLocks/>
            </p:cNvSpPr>
            <p:nvPr/>
          </p:nvSpPr>
          <p:spPr bwMode="auto">
            <a:xfrm>
              <a:off x="529660" y="4273233"/>
              <a:ext cx="1058335" cy="2121635"/>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solidFill>
              <a:schemeClr val="accent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a:gradFill>
                  <a:gsLst>
                    <a:gs pos="1250">
                      <a:schemeClr val="bg1"/>
                    </a:gs>
                    <a:gs pos="10417">
                      <a:schemeClr val="bg1"/>
                    </a:gs>
                  </a:gsLst>
                  <a:lin ang="5400000" scaled="0"/>
                </a:gradFill>
              </a:endParaRPr>
            </a:p>
          </p:txBody>
        </p:sp>
        <p:sp>
          <p:nvSpPr>
            <p:cNvPr id="15" name="Oval 742"/>
            <p:cNvSpPr>
              <a:spLocks noChangeArrowheads="1"/>
            </p:cNvSpPr>
            <p:nvPr/>
          </p:nvSpPr>
          <p:spPr bwMode="auto">
            <a:xfrm>
              <a:off x="743315" y="3577613"/>
              <a:ext cx="631026" cy="635994"/>
            </a:xfrm>
            <a:prstGeom prst="ellipse">
              <a:avLst/>
            </a:prstGeom>
            <a:solidFill>
              <a:schemeClr val="accent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a:gradFill>
                  <a:gsLst>
                    <a:gs pos="1250">
                      <a:schemeClr val="bg1"/>
                    </a:gs>
                    <a:gs pos="10417">
                      <a:schemeClr val="bg1"/>
                    </a:gs>
                  </a:gsLst>
                  <a:lin ang="5400000" scaled="0"/>
                </a:gradFill>
              </a:endParaRPr>
            </a:p>
          </p:txBody>
        </p:sp>
      </p:grpSp>
      <p:sp>
        <p:nvSpPr>
          <p:cNvPr id="30" name="Freeform 5"/>
          <p:cNvSpPr>
            <a:spLocks noEditPoints="1"/>
          </p:cNvSpPr>
          <p:nvPr/>
        </p:nvSpPr>
        <p:spPr bwMode="black">
          <a:xfrm flipH="1">
            <a:off x="2292496" y="1637026"/>
            <a:ext cx="3269180" cy="5033963"/>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accent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a:gradFill>
                <a:gsLst>
                  <a:gs pos="1250">
                    <a:schemeClr val="bg1"/>
                  </a:gs>
                  <a:gs pos="10417">
                    <a:schemeClr val="bg1"/>
                  </a:gs>
                </a:gsLst>
                <a:lin ang="5400000" scaled="0"/>
              </a:gradFill>
            </a:endParaRPr>
          </a:p>
        </p:txBody>
      </p:sp>
      <p:grpSp>
        <p:nvGrpSpPr>
          <p:cNvPr id="4" name="Group 3"/>
          <p:cNvGrpSpPr/>
          <p:nvPr/>
        </p:nvGrpSpPr>
        <p:grpSpPr>
          <a:xfrm>
            <a:off x="587051" y="1998626"/>
            <a:ext cx="1000167" cy="1469125"/>
            <a:chOff x="587051" y="1998626"/>
            <a:chExt cx="1000167" cy="1469125"/>
          </a:xfrm>
        </p:grpSpPr>
        <p:grpSp>
          <p:nvGrpSpPr>
            <p:cNvPr id="13" name="Group 12"/>
            <p:cNvGrpSpPr/>
            <p:nvPr/>
          </p:nvGrpSpPr>
          <p:grpSpPr>
            <a:xfrm>
              <a:off x="587051" y="1998626"/>
              <a:ext cx="1000167" cy="1469125"/>
              <a:chOff x="1239558" y="656538"/>
              <a:chExt cx="1599453" cy="2349405"/>
            </a:xfrm>
          </p:grpSpPr>
          <p:sp>
            <p:nvSpPr>
              <p:cNvPr id="8" name="Freeform 5"/>
              <p:cNvSpPr>
                <a:spLocks/>
              </p:cNvSpPr>
              <p:nvPr/>
            </p:nvSpPr>
            <p:spPr bwMode="auto">
              <a:xfrm>
                <a:off x="1781007" y="2629402"/>
                <a:ext cx="507220" cy="90241"/>
              </a:xfrm>
              <a:custGeom>
                <a:avLst/>
                <a:gdLst>
                  <a:gd name="T0" fmla="*/ 326 w 326"/>
                  <a:gd name="T1" fmla="*/ 28 h 58"/>
                  <a:gd name="T2" fmla="*/ 326 w 326"/>
                  <a:gd name="T3" fmla="*/ 34 h 58"/>
                  <a:gd name="T4" fmla="*/ 326 w 326"/>
                  <a:gd name="T5" fmla="*/ 36 h 58"/>
                  <a:gd name="T6" fmla="*/ 326 w 326"/>
                  <a:gd name="T7" fmla="*/ 40 h 58"/>
                  <a:gd name="T8" fmla="*/ 320 w 326"/>
                  <a:gd name="T9" fmla="*/ 52 h 58"/>
                  <a:gd name="T10" fmla="*/ 310 w 326"/>
                  <a:gd name="T11" fmla="*/ 58 h 58"/>
                  <a:gd name="T12" fmla="*/ 278 w 326"/>
                  <a:gd name="T13" fmla="*/ 58 h 58"/>
                  <a:gd name="T14" fmla="*/ 244 w 326"/>
                  <a:gd name="T15" fmla="*/ 58 h 58"/>
                  <a:gd name="T16" fmla="*/ 210 w 326"/>
                  <a:gd name="T17" fmla="*/ 58 h 58"/>
                  <a:gd name="T18" fmla="*/ 182 w 326"/>
                  <a:gd name="T19" fmla="*/ 58 h 58"/>
                  <a:gd name="T20" fmla="*/ 158 w 326"/>
                  <a:gd name="T21" fmla="*/ 58 h 58"/>
                  <a:gd name="T22" fmla="*/ 134 w 326"/>
                  <a:gd name="T23" fmla="*/ 58 h 58"/>
                  <a:gd name="T24" fmla="*/ 114 w 326"/>
                  <a:gd name="T25" fmla="*/ 58 h 58"/>
                  <a:gd name="T26" fmla="*/ 96 w 326"/>
                  <a:gd name="T27" fmla="*/ 58 h 58"/>
                  <a:gd name="T28" fmla="*/ 82 w 326"/>
                  <a:gd name="T29" fmla="*/ 58 h 58"/>
                  <a:gd name="T30" fmla="*/ 64 w 326"/>
                  <a:gd name="T31" fmla="*/ 58 h 58"/>
                  <a:gd name="T32" fmla="*/ 44 w 326"/>
                  <a:gd name="T33" fmla="*/ 58 h 58"/>
                  <a:gd name="T34" fmla="*/ 34 w 326"/>
                  <a:gd name="T35" fmla="*/ 58 h 58"/>
                  <a:gd name="T36" fmla="*/ 26 w 326"/>
                  <a:gd name="T37" fmla="*/ 58 h 58"/>
                  <a:gd name="T38" fmla="*/ 22 w 326"/>
                  <a:gd name="T39" fmla="*/ 58 h 58"/>
                  <a:gd name="T40" fmla="*/ 22 w 326"/>
                  <a:gd name="T41" fmla="*/ 58 h 58"/>
                  <a:gd name="T42" fmla="*/ 10 w 326"/>
                  <a:gd name="T43" fmla="*/ 54 h 58"/>
                  <a:gd name="T44" fmla="*/ 2 w 326"/>
                  <a:gd name="T45" fmla="*/ 46 h 58"/>
                  <a:gd name="T46" fmla="*/ 0 w 326"/>
                  <a:gd name="T47" fmla="*/ 34 h 58"/>
                  <a:gd name="T48" fmla="*/ 0 w 326"/>
                  <a:gd name="T49" fmla="*/ 30 h 58"/>
                  <a:gd name="T50" fmla="*/ 0 w 326"/>
                  <a:gd name="T51" fmla="*/ 26 h 58"/>
                  <a:gd name="T52" fmla="*/ 0 w 326"/>
                  <a:gd name="T53" fmla="*/ 24 h 58"/>
                  <a:gd name="T54" fmla="*/ 4 w 326"/>
                  <a:gd name="T55" fmla="*/ 10 h 58"/>
                  <a:gd name="T56" fmla="*/ 14 w 326"/>
                  <a:gd name="T57" fmla="*/ 2 h 58"/>
                  <a:gd name="T58" fmla="*/ 18 w 326"/>
                  <a:gd name="T59" fmla="*/ 0 h 58"/>
                  <a:gd name="T60" fmla="*/ 48 w 326"/>
                  <a:gd name="T61" fmla="*/ 0 h 58"/>
                  <a:gd name="T62" fmla="*/ 84 w 326"/>
                  <a:gd name="T63" fmla="*/ 0 h 58"/>
                  <a:gd name="T64" fmla="*/ 116 w 326"/>
                  <a:gd name="T65" fmla="*/ 0 h 58"/>
                  <a:gd name="T66" fmla="*/ 144 w 326"/>
                  <a:gd name="T67" fmla="*/ 0 h 58"/>
                  <a:gd name="T68" fmla="*/ 170 w 326"/>
                  <a:gd name="T69" fmla="*/ 0 h 58"/>
                  <a:gd name="T70" fmla="*/ 192 w 326"/>
                  <a:gd name="T71" fmla="*/ 0 h 58"/>
                  <a:gd name="T72" fmla="*/ 212 w 326"/>
                  <a:gd name="T73" fmla="*/ 0 h 58"/>
                  <a:gd name="T74" fmla="*/ 230 w 326"/>
                  <a:gd name="T75" fmla="*/ 0 h 58"/>
                  <a:gd name="T76" fmla="*/ 246 w 326"/>
                  <a:gd name="T77" fmla="*/ 0 h 58"/>
                  <a:gd name="T78" fmla="*/ 262 w 326"/>
                  <a:gd name="T79" fmla="*/ 0 h 58"/>
                  <a:gd name="T80" fmla="*/ 280 w 326"/>
                  <a:gd name="T81" fmla="*/ 0 h 58"/>
                  <a:gd name="T82" fmla="*/ 294 w 326"/>
                  <a:gd name="T83" fmla="*/ 0 h 58"/>
                  <a:gd name="T84" fmla="*/ 302 w 326"/>
                  <a:gd name="T85" fmla="*/ 0 h 58"/>
                  <a:gd name="T86" fmla="*/ 304 w 326"/>
                  <a:gd name="T87" fmla="*/ 0 h 58"/>
                  <a:gd name="T88" fmla="*/ 304 w 326"/>
                  <a:gd name="T89" fmla="*/ 0 h 58"/>
                  <a:gd name="T90" fmla="*/ 312 w 326"/>
                  <a:gd name="T91" fmla="*/ 2 h 58"/>
                  <a:gd name="T92" fmla="*/ 320 w 326"/>
                  <a:gd name="T93" fmla="*/ 8 h 58"/>
                  <a:gd name="T94" fmla="*/ 326 w 326"/>
                  <a:gd name="T95" fmla="*/ 2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6" h="58">
                    <a:moveTo>
                      <a:pt x="326" y="24"/>
                    </a:moveTo>
                    <a:lnTo>
                      <a:pt x="326" y="26"/>
                    </a:lnTo>
                    <a:lnTo>
                      <a:pt x="326" y="28"/>
                    </a:lnTo>
                    <a:lnTo>
                      <a:pt x="326" y="30"/>
                    </a:lnTo>
                    <a:lnTo>
                      <a:pt x="326" y="32"/>
                    </a:lnTo>
                    <a:lnTo>
                      <a:pt x="326" y="34"/>
                    </a:lnTo>
                    <a:lnTo>
                      <a:pt x="326" y="34"/>
                    </a:lnTo>
                    <a:lnTo>
                      <a:pt x="326" y="36"/>
                    </a:lnTo>
                    <a:lnTo>
                      <a:pt x="326" y="36"/>
                    </a:lnTo>
                    <a:lnTo>
                      <a:pt x="326" y="36"/>
                    </a:lnTo>
                    <a:lnTo>
                      <a:pt x="326" y="36"/>
                    </a:lnTo>
                    <a:lnTo>
                      <a:pt x="326" y="40"/>
                    </a:lnTo>
                    <a:lnTo>
                      <a:pt x="324" y="46"/>
                    </a:lnTo>
                    <a:lnTo>
                      <a:pt x="322" y="48"/>
                    </a:lnTo>
                    <a:lnTo>
                      <a:pt x="320" y="52"/>
                    </a:lnTo>
                    <a:lnTo>
                      <a:pt x="318" y="54"/>
                    </a:lnTo>
                    <a:lnTo>
                      <a:pt x="314" y="56"/>
                    </a:lnTo>
                    <a:lnTo>
                      <a:pt x="310" y="58"/>
                    </a:lnTo>
                    <a:lnTo>
                      <a:pt x="304" y="58"/>
                    </a:lnTo>
                    <a:lnTo>
                      <a:pt x="292" y="58"/>
                    </a:lnTo>
                    <a:lnTo>
                      <a:pt x="278" y="58"/>
                    </a:lnTo>
                    <a:lnTo>
                      <a:pt x="266" y="58"/>
                    </a:lnTo>
                    <a:lnTo>
                      <a:pt x="254" y="58"/>
                    </a:lnTo>
                    <a:lnTo>
                      <a:pt x="244" y="58"/>
                    </a:lnTo>
                    <a:lnTo>
                      <a:pt x="232" y="58"/>
                    </a:lnTo>
                    <a:lnTo>
                      <a:pt x="222" y="58"/>
                    </a:lnTo>
                    <a:lnTo>
                      <a:pt x="210" y="58"/>
                    </a:lnTo>
                    <a:lnTo>
                      <a:pt x="202" y="58"/>
                    </a:lnTo>
                    <a:lnTo>
                      <a:pt x="192" y="58"/>
                    </a:lnTo>
                    <a:lnTo>
                      <a:pt x="182" y="58"/>
                    </a:lnTo>
                    <a:lnTo>
                      <a:pt x="174" y="58"/>
                    </a:lnTo>
                    <a:lnTo>
                      <a:pt x="166" y="58"/>
                    </a:lnTo>
                    <a:lnTo>
                      <a:pt x="158" y="58"/>
                    </a:lnTo>
                    <a:lnTo>
                      <a:pt x="150" y="58"/>
                    </a:lnTo>
                    <a:lnTo>
                      <a:pt x="142" y="58"/>
                    </a:lnTo>
                    <a:lnTo>
                      <a:pt x="134" y="58"/>
                    </a:lnTo>
                    <a:lnTo>
                      <a:pt x="128" y="58"/>
                    </a:lnTo>
                    <a:lnTo>
                      <a:pt x="120" y="58"/>
                    </a:lnTo>
                    <a:lnTo>
                      <a:pt x="114" y="58"/>
                    </a:lnTo>
                    <a:lnTo>
                      <a:pt x="108" y="58"/>
                    </a:lnTo>
                    <a:lnTo>
                      <a:pt x="102" y="58"/>
                    </a:lnTo>
                    <a:lnTo>
                      <a:pt x="96" y="58"/>
                    </a:lnTo>
                    <a:lnTo>
                      <a:pt x="90" y="58"/>
                    </a:lnTo>
                    <a:lnTo>
                      <a:pt x="86" y="58"/>
                    </a:lnTo>
                    <a:lnTo>
                      <a:pt x="82" y="58"/>
                    </a:lnTo>
                    <a:lnTo>
                      <a:pt x="76" y="58"/>
                    </a:lnTo>
                    <a:lnTo>
                      <a:pt x="72" y="58"/>
                    </a:lnTo>
                    <a:lnTo>
                      <a:pt x="64" y="58"/>
                    </a:lnTo>
                    <a:lnTo>
                      <a:pt x="58" y="58"/>
                    </a:lnTo>
                    <a:lnTo>
                      <a:pt x="50" y="58"/>
                    </a:lnTo>
                    <a:lnTo>
                      <a:pt x="44" y="58"/>
                    </a:lnTo>
                    <a:lnTo>
                      <a:pt x="40" y="58"/>
                    </a:lnTo>
                    <a:lnTo>
                      <a:pt x="36" y="58"/>
                    </a:lnTo>
                    <a:lnTo>
                      <a:pt x="34" y="58"/>
                    </a:lnTo>
                    <a:lnTo>
                      <a:pt x="30" y="58"/>
                    </a:lnTo>
                    <a:lnTo>
                      <a:pt x="28" y="58"/>
                    </a:lnTo>
                    <a:lnTo>
                      <a:pt x="26" y="58"/>
                    </a:lnTo>
                    <a:lnTo>
                      <a:pt x="24" y="58"/>
                    </a:lnTo>
                    <a:lnTo>
                      <a:pt x="24" y="58"/>
                    </a:lnTo>
                    <a:lnTo>
                      <a:pt x="22" y="58"/>
                    </a:lnTo>
                    <a:lnTo>
                      <a:pt x="22" y="58"/>
                    </a:lnTo>
                    <a:lnTo>
                      <a:pt x="22" y="58"/>
                    </a:lnTo>
                    <a:lnTo>
                      <a:pt x="22" y="58"/>
                    </a:lnTo>
                    <a:lnTo>
                      <a:pt x="16" y="58"/>
                    </a:lnTo>
                    <a:lnTo>
                      <a:pt x="14" y="56"/>
                    </a:lnTo>
                    <a:lnTo>
                      <a:pt x="10" y="54"/>
                    </a:lnTo>
                    <a:lnTo>
                      <a:pt x="6" y="52"/>
                    </a:lnTo>
                    <a:lnTo>
                      <a:pt x="4" y="48"/>
                    </a:lnTo>
                    <a:lnTo>
                      <a:pt x="2" y="46"/>
                    </a:lnTo>
                    <a:lnTo>
                      <a:pt x="0" y="40"/>
                    </a:lnTo>
                    <a:lnTo>
                      <a:pt x="0" y="36"/>
                    </a:lnTo>
                    <a:lnTo>
                      <a:pt x="0" y="34"/>
                    </a:lnTo>
                    <a:lnTo>
                      <a:pt x="0" y="32"/>
                    </a:lnTo>
                    <a:lnTo>
                      <a:pt x="0" y="32"/>
                    </a:lnTo>
                    <a:lnTo>
                      <a:pt x="0" y="30"/>
                    </a:lnTo>
                    <a:lnTo>
                      <a:pt x="0" y="28"/>
                    </a:lnTo>
                    <a:lnTo>
                      <a:pt x="0" y="26"/>
                    </a:lnTo>
                    <a:lnTo>
                      <a:pt x="0" y="26"/>
                    </a:lnTo>
                    <a:lnTo>
                      <a:pt x="0" y="24"/>
                    </a:lnTo>
                    <a:lnTo>
                      <a:pt x="0" y="24"/>
                    </a:lnTo>
                    <a:lnTo>
                      <a:pt x="0" y="24"/>
                    </a:lnTo>
                    <a:lnTo>
                      <a:pt x="0" y="20"/>
                    </a:lnTo>
                    <a:lnTo>
                      <a:pt x="2" y="16"/>
                    </a:lnTo>
                    <a:lnTo>
                      <a:pt x="4" y="10"/>
                    </a:lnTo>
                    <a:lnTo>
                      <a:pt x="6" y="8"/>
                    </a:lnTo>
                    <a:lnTo>
                      <a:pt x="10" y="4"/>
                    </a:lnTo>
                    <a:lnTo>
                      <a:pt x="14" y="2"/>
                    </a:lnTo>
                    <a:lnTo>
                      <a:pt x="14" y="2"/>
                    </a:lnTo>
                    <a:lnTo>
                      <a:pt x="16" y="0"/>
                    </a:lnTo>
                    <a:lnTo>
                      <a:pt x="18" y="0"/>
                    </a:lnTo>
                    <a:lnTo>
                      <a:pt x="22" y="0"/>
                    </a:lnTo>
                    <a:lnTo>
                      <a:pt x="34" y="0"/>
                    </a:lnTo>
                    <a:lnTo>
                      <a:pt x="48" y="0"/>
                    </a:lnTo>
                    <a:lnTo>
                      <a:pt x="60" y="0"/>
                    </a:lnTo>
                    <a:lnTo>
                      <a:pt x="72" y="0"/>
                    </a:lnTo>
                    <a:lnTo>
                      <a:pt x="84" y="0"/>
                    </a:lnTo>
                    <a:lnTo>
                      <a:pt x="94" y="0"/>
                    </a:lnTo>
                    <a:lnTo>
                      <a:pt x="106" y="0"/>
                    </a:lnTo>
                    <a:lnTo>
                      <a:pt x="116" y="0"/>
                    </a:lnTo>
                    <a:lnTo>
                      <a:pt x="126" y="0"/>
                    </a:lnTo>
                    <a:lnTo>
                      <a:pt x="134" y="0"/>
                    </a:lnTo>
                    <a:lnTo>
                      <a:pt x="144" y="0"/>
                    </a:lnTo>
                    <a:lnTo>
                      <a:pt x="154" y="0"/>
                    </a:lnTo>
                    <a:lnTo>
                      <a:pt x="162" y="0"/>
                    </a:lnTo>
                    <a:lnTo>
                      <a:pt x="170" y="0"/>
                    </a:lnTo>
                    <a:lnTo>
                      <a:pt x="178" y="0"/>
                    </a:lnTo>
                    <a:lnTo>
                      <a:pt x="184" y="0"/>
                    </a:lnTo>
                    <a:lnTo>
                      <a:pt x="192" y="0"/>
                    </a:lnTo>
                    <a:lnTo>
                      <a:pt x="200" y="0"/>
                    </a:lnTo>
                    <a:lnTo>
                      <a:pt x="206" y="0"/>
                    </a:lnTo>
                    <a:lnTo>
                      <a:pt x="212" y="0"/>
                    </a:lnTo>
                    <a:lnTo>
                      <a:pt x="218" y="0"/>
                    </a:lnTo>
                    <a:lnTo>
                      <a:pt x="224" y="0"/>
                    </a:lnTo>
                    <a:lnTo>
                      <a:pt x="230" y="0"/>
                    </a:lnTo>
                    <a:lnTo>
                      <a:pt x="236" y="0"/>
                    </a:lnTo>
                    <a:lnTo>
                      <a:pt x="240" y="0"/>
                    </a:lnTo>
                    <a:lnTo>
                      <a:pt x="246" y="0"/>
                    </a:lnTo>
                    <a:lnTo>
                      <a:pt x="250" y="0"/>
                    </a:lnTo>
                    <a:lnTo>
                      <a:pt x="254" y="0"/>
                    </a:lnTo>
                    <a:lnTo>
                      <a:pt x="262" y="0"/>
                    </a:lnTo>
                    <a:lnTo>
                      <a:pt x="270" y="0"/>
                    </a:lnTo>
                    <a:lnTo>
                      <a:pt x="276" y="0"/>
                    </a:lnTo>
                    <a:lnTo>
                      <a:pt x="280" y="0"/>
                    </a:lnTo>
                    <a:lnTo>
                      <a:pt x="286" y="0"/>
                    </a:lnTo>
                    <a:lnTo>
                      <a:pt x="290" y="0"/>
                    </a:lnTo>
                    <a:lnTo>
                      <a:pt x="294" y="0"/>
                    </a:lnTo>
                    <a:lnTo>
                      <a:pt x="296" y="0"/>
                    </a:lnTo>
                    <a:lnTo>
                      <a:pt x="300" y="0"/>
                    </a:lnTo>
                    <a:lnTo>
                      <a:pt x="302" y="0"/>
                    </a:lnTo>
                    <a:lnTo>
                      <a:pt x="302" y="0"/>
                    </a:lnTo>
                    <a:lnTo>
                      <a:pt x="302" y="0"/>
                    </a:lnTo>
                    <a:lnTo>
                      <a:pt x="304" y="0"/>
                    </a:lnTo>
                    <a:lnTo>
                      <a:pt x="304" y="0"/>
                    </a:lnTo>
                    <a:lnTo>
                      <a:pt x="304" y="0"/>
                    </a:lnTo>
                    <a:lnTo>
                      <a:pt x="304" y="0"/>
                    </a:lnTo>
                    <a:lnTo>
                      <a:pt x="308" y="0"/>
                    </a:lnTo>
                    <a:lnTo>
                      <a:pt x="310" y="0"/>
                    </a:lnTo>
                    <a:lnTo>
                      <a:pt x="312" y="2"/>
                    </a:lnTo>
                    <a:lnTo>
                      <a:pt x="314" y="2"/>
                    </a:lnTo>
                    <a:lnTo>
                      <a:pt x="318" y="4"/>
                    </a:lnTo>
                    <a:lnTo>
                      <a:pt x="320" y="8"/>
                    </a:lnTo>
                    <a:lnTo>
                      <a:pt x="322" y="10"/>
                    </a:lnTo>
                    <a:lnTo>
                      <a:pt x="324" y="16"/>
                    </a:lnTo>
                    <a:lnTo>
                      <a:pt x="326" y="20"/>
                    </a:lnTo>
                    <a:lnTo>
                      <a:pt x="326" y="24"/>
                    </a:lnTo>
                    <a:lnTo>
                      <a:pt x="326" y="24"/>
                    </a:lnTo>
                    <a:close/>
                  </a:path>
                </a:pathLst>
              </a:custGeom>
              <a:solidFill>
                <a:schemeClr val="accent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a:gradFill>
                    <a:gsLst>
                      <a:gs pos="1250">
                        <a:schemeClr val="bg1"/>
                      </a:gs>
                      <a:gs pos="10417">
                        <a:schemeClr val="bg1"/>
                      </a:gs>
                    </a:gsLst>
                    <a:lin ang="5400000" scaled="0"/>
                  </a:gradFill>
                </a:endParaRPr>
              </a:p>
            </p:txBody>
          </p:sp>
          <p:sp>
            <p:nvSpPr>
              <p:cNvPr id="9" name="Freeform 6"/>
              <p:cNvSpPr>
                <a:spLocks/>
              </p:cNvSpPr>
              <p:nvPr/>
            </p:nvSpPr>
            <p:spPr bwMode="auto">
              <a:xfrm>
                <a:off x="1781007" y="2501830"/>
                <a:ext cx="507220" cy="90241"/>
              </a:xfrm>
              <a:custGeom>
                <a:avLst/>
                <a:gdLst>
                  <a:gd name="T0" fmla="*/ 326 w 326"/>
                  <a:gd name="T1" fmla="*/ 24 h 58"/>
                  <a:gd name="T2" fmla="*/ 326 w 326"/>
                  <a:gd name="T3" fmla="*/ 30 h 58"/>
                  <a:gd name="T4" fmla="*/ 326 w 326"/>
                  <a:gd name="T5" fmla="*/ 32 h 58"/>
                  <a:gd name="T6" fmla="*/ 326 w 326"/>
                  <a:gd name="T7" fmla="*/ 38 h 58"/>
                  <a:gd name="T8" fmla="*/ 320 w 326"/>
                  <a:gd name="T9" fmla="*/ 50 h 58"/>
                  <a:gd name="T10" fmla="*/ 312 w 326"/>
                  <a:gd name="T11" fmla="*/ 56 h 58"/>
                  <a:gd name="T12" fmla="*/ 304 w 326"/>
                  <a:gd name="T13" fmla="*/ 58 h 58"/>
                  <a:gd name="T14" fmla="*/ 266 w 326"/>
                  <a:gd name="T15" fmla="*/ 58 h 58"/>
                  <a:gd name="T16" fmla="*/ 232 w 326"/>
                  <a:gd name="T17" fmla="*/ 58 h 58"/>
                  <a:gd name="T18" fmla="*/ 202 w 326"/>
                  <a:gd name="T19" fmla="*/ 58 h 58"/>
                  <a:gd name="T20" fmla="*/ 174 w 326"/>
                  <a:gd name="T21" fmla="*/ 58 h 58"/>
                  <a:gd name="T22" fmla="*/ 150 w 326"/>
                  <a:gd name="T23" fmla="*/ 58 h 58"/>
                  <a:gd name="T24" fmla="*/ 128 w 326"/>
                  <a:gd name="T25" fmla="*/ 58 h 58"/>
                  <a:gd name="T26" fmla="*/ 108 w 326"/>
                  <a:gd name="T27" fmla="*/ 58 h 58"/>
                  <a:gd name="T28" fmla="*/ 90 w 326"/>
                  <a:gd name="T29" fmla="*/ 58 h 58"/>
                  <a:gd name="T30" fmla="*/ 76 w 326"/>
                  <a:gd name="T31" fmla="*/ 58 h 58"/>
                  <a:gd name="T32" fmla="*/ 58 w 326"/>
                  <a:gd name="T33" fmla="*/ 58 h 58"/>
                  <a:gd name="T34" fmla="*/ 40 w 326"/>
                  <a:gd name="T35" fmla="*/ 58 h 58"/>
                  <a:gd name="T36" fmla="*/ 30 w 326"/>
                  <a:gd name="T37" fmla="*/ 58 h 58"/>
                  <a:gd name="T38" fmla="*/ 24 w 326"/>
                  <a:gd name="T39" fmla="*/ 58 h 58"/>
                  <a:gd name="T40" fmla="*/ 22 w 326"/>
                  <a:gd name="T41" fmla="*/ 58 h 58"/>
                  <a:gd name="T42" fmla="*/ 18 w 326"/>
                  <a:gd name="T43" fmla="*/ 56 h 58"/>
                  <a:gd name="T44" fmla="*/ 14 w 326"/>
                  <a:gd name="T45" fmla="*/ 54 h 58"/>
                  <a:gd name="T46" fmla="*/ 4 w 326"/>
                  <a:gd name="T47" fmla="*/ 46 h 58"/>
                  <a:gd name="T48" fmla="*/ 0 w 326"/>
                  <a:gd name="T49" fmla="*/ 32 h 58"/>
                  <a:gd name="T50" fmla="*/ 0 w 326"/>
                  <a:gd name="T51" fmla="*/ 26 h 58"/>
                  <a:gd name="T52" fmla="*/ 0 w 326"/>
                  <a:gd name="T53" fmla="*/ 22 h 58"/>
                  <a:gd name="T54" fmla="*/ 0 w 326"/>
                  <a:gd name="T55" fmla="*/ 20 h 58"/>
                  <a:gd name="T56" fmla="*/ 2 w 326"/>
                  <a:gd name="T57" fmla="*/ 12 h 58"/>
                  <a:gd name="T58" fmla="*/ 10 w 326"/>
                  <a:gd name="T59" fmla="*/ 4 h 58"/>
                  <a:gd name="T60" fmla="*/ 22 w 326"/>
                  <a:gd name="T61" fmla="*/ 0 h 58"/>
                  <a:gd name="T62" fmla="*/ 60 w 326"/>
                  <a:gd name="T63" fmla="*/ 0 h 58"/>
                  <a:gd name="T64" fmla="*/ 94 w 326"/>
                  <a:gd name="T65" fmla="*/ 0 h 58"/>
                  <a:gd name="T66" fmla="*/ 126 w 326"/>
                  <a:gd name="T67" fmla="*/ 0 h 58"/>
                  <a:gd name="T68" fmla="*/ 154 w 326"/>
                  <a:gd name="T69" fmla="*/ 0 h 58"/>
                  <a:gd name="T70" fmla="*/ 178 w 326"/>
                  <a:gd name="T71" fmla="*/ 0 h 58"/>
                  <a:gd name="T72" fmla="*/ 200 w 326"/>
                  <a:gd name="T73" fmla="*/ 0 h 58"/>
                  <a:gd name="T74" fmla="*/ 218 w 326"/>
                  <a:gd name="T75" fmla="*/ 0 h 58"/>
                  <a:gd name="T76" fmla="*/ 236 w 326"/>
                  <a:gd name="T77" fmla="*/ 0 h 58"/>
                  <a:gd name="T78" fmla="*/ 250 w 326"/>
                  <a:gd name="T79" fmla="*/ 0 h 58"/>
                  <a:gd name="T80" fmla="*/ 270 w 326"/>
                  <a:gd name="T81" fmla="*/ 0 h 58"/>
                  <a:gd name="T82" fmla="*/ 286 w 326"/>
                  <a:gd name="T83" fmla="*/ 0 h 58"/>
                  <a:gd name="T84" fmla="*/ 296 w 326"/>
                  <a:gd name="T85" fmla="*/ 0 h 58"/>
                  <a:gd name="T86" fmla="*/ 302 w 326"/>
                  <a:gd name="T87" fmla="*/ 0 h 58"/>
                  <a:gd name="T88" fmla="*/ 304 w 326"/>
                  <a:gd name="T89" fmla="*/ 0 h 58"/>
                  <a:gd name="T90" fmla="*/ 310 w 326"/>
                  <a:gd name="T91" fmla="*/ 0 h 58"/>
                  <a:gd name="T92" fmla="*/ 320 w 326"/>
                  <a:gd name="T93" fmla="*/ 6 h 58"/>
                  <a:gd name="T94" fmla="*/ 326 w 326"/>
                  <a:gd name="T95" fmla="*/ 1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6" h="58">
                    <a:moveTo>
                      <a:pt x="326" y="20"/>
                    </a:moveTo>
                    <a:lnTo>
                      <a:pt x="326" y="22"/>
                    </a:lnTo>
                    <a:lnTo>
                      <a:pt x="326" y="24"/>
                    </a:lnTo>
                    <a:lnTo>
                      <a:pt x="326" y="26"/>
                    </a:lnTo>
                    <a:lnTo>
                      <a:pt x="326" y="28"/>
                    </a:lnTo>
                    <a:lnTo>
                      <a:pt x="326" y="30"/>
                    </a:lnTo>
                    <a:lnTo>
                      <a:pt x="326" y="32"/>
                    </a:lnTo>
                    <a:lnTo>
                      <a:pt x="326" y="32"/>
                    </a:lnTo>
                    <a:lnTo>
                      <a:pt x="326" y="32"/>
                    </a:lnTo>
                    <a:lnTo>
                      <a:pt x="326" y="32"/>
                    </a:lnTo>
                    <a:lnTo>
                      <a:pt x="326" y="32"/>
                    </a:lnTo>
                    <a:lnTo>
                      <a:pt x="326" y="38"/>
                    </a:lnTo>
                    <a:lnTo>
                      <a:pt x="324" y="42"/>
                    </a:lnTo>
                    <a:lnTo>
                      <a:pt x="322" y="46"/>
                    </a:lnTo>
                    <a:lnTo>
                      <a:pt x="320" y="50"/>
                    </a:lnTo>
                    <a:lnTo>
                      <a:pt x="318" y="52"/>
                    </a:lnTo>
                    <a:lnTo>
                      <a:pt x="314" y="54"/>
                    </a:lnTo>
                    <a:lnTo>
                      <a:pt x="312" y="56"/>
                    </a:lnTo>
                    <a:lnTo>
                      <a:pt x="310" y="56"/>
                    </a:lnTo>
                    <a:lnTo>
                      <a:pt x="308" y="56"/>
                    </a:lnTo>
                    <a:lnTo>
                      <a:pt x="304" y="58"/>
                    </a:lnTo>
                    <a:lnTo>
                      <a:pt x="292" y="58"/>
                    </a:lnTo>
                    <a:lnTo>
                      <a:pt x="278" y="58"/>
                    </a:lnTo>
                    <a:lnTo>
                      <a:pt x="266" y="58"/>
                    </a:lnTo>
                    <a:lnTo>
                      <a:pt x="254" y="58"/>
                    </a:lnTo>
                    <a:lnTo>
                      <a:pt x="244" y="58"/>
                    </a:lnTo>
                    <a:lnTo>
                      <a:pt x="232" y="58"/>
                    </a:lnTo>
                    <a:lnTo>
                      <a:pt x="222" y="58"/>
                    </a:lnTo>
                    <a:lnTo>
                      <a:pt x="210" y="58"/>
                    </a:lnTo>
                    <a:lnTo>
                      <a:pt x="202" y="58"/>
                    </a:lnTo>
                    <a:lnTo>
                      <a:pt x="192" y="58"/>
                    </a:lnTo>
                    <a:lnTo>
                      <a:pt x="182" y="58"/>
                    </a:lnTo>
                    <a:lnTo>
                      <a:pt x="174" y="58"/>
                    </a:lnTo>
                    <a:lnTo>
                      <a:pt x="166" y="58"/>
                    </a:lnTo>
                    <a:lnTo>
                      <a:pt x="158" y="58"/>
                    </a:lnTo>
                    <a:lnTo>
                      <a:pt x="150" y="58"/>
                    </a:lnTo>
                    <a:lnTo>
                      <a:pt x="142" y="58"/>
                    </a:lnTo>
                    <a:lnTo>
                      <a:pt x="134" y="58"/>
                    </a:lnTo>
                    <a:lnTo>
                      <a:pt x="128" y="58"/>
                    </a:lnTo>
                    <a:lnTo>
                      <a:pt x="120" y="58"/>
                    </a:lnTo>
                    <a:lnTo>
                      <a:pt x="114" y="58"/>
                    </a:lnTo>
                    <a:lnTo>
                      <a:pt x="108" y="58"/>
                    </a:lnTo>
                    <a:lnTo>
                      <a:pt x="102" y="58"/>
                    </a:lnTo>
                    <a:lnTo>
                      <a:pt x="96" y="58"/>
                    </a:lnTo>
                    <a:lnTo>
                      <a:pt x="90" y="58"/>
                    </a:lnTo>
                    <a:lnTo>
                      <a:pt x="86" y="58"/>
                    </a:lnTo>
                    <a:lnTo>
                      <a:pt x="82" y="58"/>
                    </a:lnTo>
                    <a:lnTo>
                      <a:pt x="76" y="58"/>
                    </a:lnTo>
                    <a:lnTo>
                      <a:pt x="72" y="58"/>
                    </a:lnTo>
                    <a:lnTo>
                      <a:pt x="64" y="58"/>
                    </a:lnTo>
                    <a:lnTo>
                      <a:pt x="58" y="58"/>
                    </a:lnTo>
                    <a:lnTo>
                      <a:pt x="50" y="58"/>
                    </a:lnTo>
                    <a:lnTo>
                      <a:pt x="44" y="58"/>
                    </a:lnTo>
                    <a:lnTo>
                      <a:pt x="40" y="58"/>
                    </a:lnTo>
                    <a:lnTo>
                      <a:pt x="36" y="58"/>
                    </a:lnTo>
                    <a:lnTo>
                      <a:pt x="34" y="58"/>
                    </a:lnTo>
                    <a:lnTo>
                      <a:pt x="30" y="58"/>
                    </a:lnTo>
                    <a:lnTo>
                      <a:pt x="28" y="58"/>
                    </a:lnTo>
                    <a:lnTo>
                      <a:pt x="26" y="58"/>
                    </a:lnTo>
                    <a:lnTo>
                      <a:pt x="24" y="58"/>
                    </a:lnTo>
                    <a:lnTo>
                      <a:pt x="24" y="58"/>
                    </a:lnTo>
                    <a:lnTo>
                      <a:pt x="22" y="58"/>
                    </a:lnTo>
                    <a:lnTo>
                      <a:pt x="22" y="58"/>
                    </a:lnTo>
                    <a:lnTo>
                      <a:pt x="22" y="58"/>
                    </a:lnTo>
                    <a:lnTo>
                      <a:pt x="22" y="58"/>
                    </a:lnTo>
                    <a:lnTo>
                      <a:pt x="18" y="56"/>
                    </a:lnTo>
                    <a:lnTo>
                      <a:pt x="16" y="56"/>
                    </a:lnTo>
                    <a:lnTo>
                      <a:pt x="14" y="56"/>
                    </a:lnTo>
                    <a:lnTo>
                      <a:pt x="14" y="54"/>
                    </a:lnTo>
                    <a:lnTo>
                      <a:pt x="10" y="52"/>
                    </a:lnTo>
                    <a:lnTo>
                      <a:pt x="6" y="50"/>
                    </a:lnTo>
                    <a:lnTo>
                      <a:pt x="4" y="46"/>
                    </a:lnTo>
                    <a:lnTo>
                      <a:pt x="2" y="42"/>
                    </a:lnTo>
                    <a:lnTo>
                      <a:pt x="0" y="38"/>
                    </a:lnTo>
                    <a:lnTo>
                      <a:pt x="0" y="32"/>
                    </a:lnTo>
                    <a:lnTo>
                      <a:pt x="0" y="30"/>
                    </a:lnTo>
                    <a:lnTo>
                      <a:pt x="0" y="28"/>
                    </a:lnTo>
                    <a:lnTo>
                      <a:pt x="0" y="26"/>
                    </a:lnTo>
                    <a:lnTo>
                      <a:pt x="0" y="26"/>
                    </a:lnTo>
                    <a:lnTo>
                      <a:pt x="0" y="24"/>
                    </a:lnTo>
                    <a:lnTo>
                      <a:pt x="0" y="22"/>
                    </a:lnTo>
                    <a:lnTo>
                      <a:pt x="0" y="20"/>
                    </a:lnTo>
                    <a:lnTo>
                      <a:pt x="0" y="20"/>
                    </a:lnTo>
                    <a:lnTo>
                      <a:pt x="0" y="20"/>
                    </a:lnTo>
                    <a:lnTo>
                      <a:pt x="0" y="20"/>
                    </a:lnTo>
                    <a:lnTo>
                      <a:pt x="0" y="16"/>
                    </a:lnTo>
                    <a:lnTo>
                      <a:pt x="2" y="12"/>
                    </a:lnTo>
                    <a:lnTo>
                      <a:pt x="4" y="8"/>
                    </a:lnTo>
                    <a:lnTo>
                      <a:pt x="6" y="6"/>
                    </a:lnTo>
                    <a:lnTo>
                      <a:pt x="10" y="4"/>
                    </a:lnTo>
                    <a:lnTo>
                      <a:pt x="14" y="2"/>
                    </a:lnTo>
                    <a:lnTo>
                      <a:pt x="16" y="0"/>
                    </a:lnTo>
                    <a:lnTo>
                      <a:pt x="22" y="0"/>
                    </a:lnTo>
                    <a:lnTo>
                      <a:pt x="34" y="0"/>
                    </a:lnTo>
                    <a:lnTo>
                      <a:pt x="48" y="0"/>
                    </a:lnTo>
                    <a:lnTo>
                      <a:pt x="60" y="0"/>
                    </a:lnTo>
                    <a:lnTo>
                      <a:pt x="72" y="0"/>
                    </a:lnTo>
                    <a:lnTo>
                      <a:pt x="84" y="0"/>
                    </a:lnTo>
                    <a:lnTo>
                      <a:pt x="94" y="0"/>
                    </a:lnTo>
                    <a:lnTo>
                      <a:pt x="106" y="0"/>
                    </a:lnTo>
                    <a:lnTo>
                      <a:pt x="116" y="0"/>
                    </a:lnTo>
                    <a:lnTo>
                      <a:pt x="126" y="0"/>
                    </a:lnTo>
                    <a:lnTo>
                      <a:pt x="134" y="0"/>
                    </a:lnTo>
                    <a:lnTo>
                      <a:pt x="144" y="0"/>
                    </a:lnTo>
                    <a:lnTo>
                      <a:pt x="154" y="0"/>
                    </a:lnTo>
                    <a:lnTo>
                      <a:pt x="162" y="0"/>
                    </a:lnTo>
                    <a:lnTo>
                      <a:pt x="170" y="0"/>
                    </a:lnTo>
                    <a:lnTo>
                      <a:pt x="178" y="0"/>
                    </a:lnTo>
                    <a:lnTo>
                      <a:pt x="184" y="0"/>
                    </a:lnTo>
                    <a:lnTo>
                      <a:pt x="192" y="0"/>
                    </a:lnTo>
                    <a:lnTo>
                      <a:pt x="200" y="0"/>
                    </a:lnTo>
                    <a:lnTo>
                      <a:pt x="206" y="0"/>
                    </a:lnTo>
                    <a:lnTo>
                      <a:pt x="212" y="0"/>
                    </a:lnTo>
                    <a:lnTo>
                      <a:pt x="218" y="0"/>
                    </a:lnTo>
                    <a:lnTo>
                      <a:pt x="224" y="0"/>
                    </a:lnTo>
                    <a:lnTo>
                      <a:pt x="230" y="0"/>
                    </a:lnTo>
                    <a:lnTo>
                      <a:pt x="236" y="0"/>
                    </a:lnTo>
                    <a:lnTo>
                      <a:pt x="240" y="0"/>
                    </a:lnTo>
                    <a:lnTo>
                      <a:pt x="246" y="0"/>
                    </a:lnTo>
                    <a:lnTo>
                      <a:pt x="250" y="0"/>
                    </a:lnTo>
                    <a:lnTo>
                      <a:pt x="254" y="0"/>
                    </a:lnTo>
                    <a:lnTo>
                      <a:pt x="262" y="0"/>
                    </a:lnTo>
                    <a:lnTo>
                      <a:pt x="270" y="0"/>
                    </a:lnTo>
                    <a:lnTo>
                      <a:pt x="276" y="0"/>
                    </a:lnTo>
                    <a:lnTo>
                      <a:pt x="280" y="0"/>
                    </a:lnTo>
                    <a:lnTo>
                      <a:pt x="286" y="0"/>
                    </a:lnTo>
                    <a:lnTo>
                      <a:pt x="290" y="0"/>
                    </a:lnTo>
                    <a:lnTo>
                      <a:pt x="294" y="0"/>
                    </a:lnTo>
                    <a:lnTo>
                      <a:pt x="296" y="0"/>
                    </a:lnTo>
                    <a:lnTo>
                      <a:pt x="300" y="0"/>
                    </a:lnTo>
                    <a:lnTo>
                      <a:pt x="302" y="0"/>
                    </a:lnTo>
                    <a:lnTo>
                      <a:pt x="302" y="0"/>
                    </a:lnTo>
                    <a:lnTo>
                      <a:pt x="302" y="0"/>
                    </a:lnTo>
                    <a:lnTo>
                      <a:pt x="304" y="0"/>
                    </a:lnTo>
                    <a:lnTo>
                      <a:pt x="304" y="0"/>
                    </a:lnTo>
                    <a:lnTo>
                      <a:pt x="304" y="0"/>
                    </a:lnTo>
                    <a:lnTo>
                      <a:pt x="304" y="0"/>
                    </a:lnTo>
                    <a:lnTo>
                      <a:pt x="310" y="0"/>
                    </a:lnTo>
                    <a:lnTo>
                      <a:pt x="314" y="2"/>
                    </a:lnTo>
                    <a:lnTo>
                      <a:pt x="318" y="4"/>
                    </a:lnTo>
                    <a:lnTo>
                      <a:pt x="320" y="6"/>
                    </a:lnTo>
                    <a:lnTo>
                      <a:pt x="322" y="8"/>
                    </a:lnTo>
                    <a:lnTo>
                      <a:pt x="324" y="12"/>
                    </a:lnTo>
                    <a:lnTo>
                      <a:pt x="326" y="16"/>
                    </a:lnTo>
                    <a:lnTo>
                      <a:pt x="326" y="20"/>
                    </a:lnTo>
                    <a:lnTo>
                      <a:pt x="326" y="20"/>
                    </a:lnTo>
                    <a:close/>
                  </a:path>
                </a:pathLst>
              </a:custGeom>
              <a:solidFill>
                <a:schemeClr val="accent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a:gradFill>
                    <a:gsLst>
                      <a:gs pos="1250">
                        <a:schemeClr val="bg1"/>
                      </a:gs>
                      <a:gs pos="10417">
                        <a:schemeClr val="bg1"/>
                      </a:gs>
                    </a:gsLst>
                    <a:lin ang="5400000" scaled="0"/>
                  </a:gradFill>
                </a:endParaRPr>
              </a:p>
            </p:txBody>
          </p:sp>
          <p:sp>
            <p:nvSpPr>
              <p:cNvPr id="10" name="Freeform 7"/>
              <p:cNvSpPr>
                <a:spLocks/>
              </p:cNvSpPr>
              <p:nvPr/>
            </p:nvSpPr>
            <p:spPr bwMode="auto">
              <a:xfrm>
                <a:off x="1871249" y="2897031"/>
                <a:ext cx="332960" cy="108912"/>
              </a:xfrm>
              <a:custGeom>
                <a:avLst/>
                <a:gdLst>
                  <a:gd name="T0" fmla="*/ 10 w 214"/>
                  <a:gd name="T1" fmla="*/ 0 h 70"/>
                  <a:gd name="T2" fmla="*/ 28 w 214"/>
                  <a:gd name="T3" fmla="*/ 0 h 70"/>
                  <a:gd name="T4" fmla="*/ 46 w 214"/>
                  <a:gd name="T5" fmla="*/ 0 h 70"/>
                  <a:gd name="T6" fmla="*/ 62 w 214"/>
                  <a:gd name="T7" fmla="*/ 0 h 70"/>
                  <a:gd name="T8" fmla="*/ 78 w 214"/>
                  <a:gd name="T9" fmla="*/ 0 h 70"/>
                  <a:gd name="T10" fmla="*/ 92 w 214"/>
                  <a:gd name="T11" fmla="*/ 0 h 70"/>
                  <a:gd name="T12" fmla="*/ 106 w 214"/>
                  <a:gd name="T13" fmla="*/ 0 h 70"/>
                  <a:gd name="T14" fmla="*/ 118 w 214"/>
                  <a:gd name="T15" fmla="*/ 0 h 70"/>
                  <a:gd name="T16" fmla="*/ 134 w 214"/>
                  <a:gd name="T17" fmla="*/ 0 h 70"/>
                  <a:gd name="T18" fmla="*/ 152 w 214"/>
                  <a:gd name="T19" fmla="*/ 0 h 70"/>
                  <a:gd name="T20" fmla="*/ 170 w 214"/>
                  <a:gd name="T21" fmla="*/ 0 h 70"/>
                  <a:gd name="T22" fmla="*/ 182 w 214"/>
                  <a:gd name="T23" fmla="*/ 0 h 70"/>
                  <a:gd name="T24" fmla="*/ 192 w 214"/>
                  <a:gd name="T25" fmla="*/ 0 h 70"/>
                  <a:gd name="T26" fmla="*/ 200 w 214"/>
                  <a:gd name="T27" fmla="*/ 0 h 70"/>
                  <a:gd name="T28" fmla="*/ 204 w 214"/>
                  <a:gd name="T29" fmla="*/ 0 h 70"/>
                  <a:gd name="T30" fmla="*/ 210 w 214"/>
                  <a:gd name="T31" fmla="*/ 0 h 70"/>
                  <a:gd name="T32" fmla="*/ 212 w 214"/>
                  <a:gd name="T33" fmla="*/ 0 h 70"/>
                  <a:gd name="T34" fmla="*/ 214 w 214"/>
                  <a:gd name="T35" fmla="*/ 0 h 70"/>
                  <a:gd name="T36" fmla="*/ 214 w 214"/>
                  <a:gd name="T37" fmla="*/ 0 h 70"/>
                  <a:gd name="T38" fmla="*/ 214 w 214"/>
                  <a:gd name="T39" fmla="*/ 8 h 70"/>
                  <a:gd name="T40" fmla="*/ 212 w 214"/>
                  <a:gd name="T41" fmla="*/ 14 h 70"/>
                  <a:gd name="T42" fmla="*/ 208 w 214"/>
                  <a:gd name="T43" fmla="*/ 22 h 70"/>
                  <a:gd name="T44" fmla="*/ 204 w 214"/>
                  <a:gd name="T45" fmla="*/ 28 h 70"/>
                  <a:gd name="T46" fmla="*/ 198 w 214"/>
                  <a:gd name="T47" fmla="*/ 34 h 70"/>
                  <a:gd name="T48" fmla="*/ 186 w 214"/>
                  <a:gd name="T49" fmla="*/ 46 h 70"/>
                  <a:gd name="T50" fmla="*/ 172 w 214"/>
                  <a:gd name="T51" fmla="*/ 54 h 70"/>
                  <a:gd name="T52" fmla="*/ 152 w 214"/>
                  <a:gd name="T53" fmla="*/ 62 h 70"/>
                  <a:gd name="T54" fmla="*/ 134 w 214"/>
                  <a:gd name="T55" fmla="*/ 68 h 70"/>
                  <a:gd name="T56" fmla="*/ 116 w 214"/>
                  <a:gd name="T57" fmla="*/ 70 h 70"/>
                  <a:gd name="T58" fmla="*/ 98 w 214"/>
                  <a:gd name="T59" fmla="*/ 70 h 70"/>
                  <a:gd name="T60" fmla="*/ 78 w 214"/>
                  <a:gd name="T61" fmla="*/ 68 h 70"/>
                  <a:gd name="T62" fmla="*/ 60 w 214"/>
                  <a:gd name="T63" fmla="*/ 62 h 70"/>
                  <a:gd name="T64" fmla="*/ 42 w 214"/>
                  <a:gd name="T65" fmla="*/ 54 h 70"/>
                  <a:gd name="T66" fmla="*/ 28 w 214"/>
                  <a:gd name="T67" fmla="*/ 46 h 70"/>
                  <a:gd name="T68" fmla="*/ 14 w 214"/>
                  <a:gd name="T69" fmla="*/ 34 h 70"/>
                  <a:gd name="T70" fmla="*/ 10 w 214"/>
                  <a:gd name="T71" fmla="*/ 28 h 70"/>
                  <a:gd name="T72" fmla="*/ 4 w 214"/>
                  <a:gd name="T73" fmla="*/ 22 h 70"/>
                  <a:gd name="T74" fmla="*/ 2 w 214"/>
                  <a:gd name="T75" fmla="*/ 14 h 70"/>
                  <a:gd name="T76" fmla="*/ 0 w 214"/>
                  <a:gd name="T77" fmla="*/ 8 h 70"/>
                  <a:gd name="T78" fmla="*/ 0 w 214"/>
                  <a:gd name="T7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4" h="70">
                    <a:moveTo>
                      <a:pt x="0" y="0"/>
                    </a:moveTo>
                    <a:lnTo>
                      <a:pt x="10" y="0"/>
                    </a:lnTo>
                    <a:lnTo>
                      <a:pt x="20" y="0"/>
                    </a:lnTo>
                    <a:lnTo>
                      <a:pt x="28" y="0"/>
                    </a:lnTo>
                    <a:lnTo>
                      <a:pt x="38" y="0"/>
                    </a:lnTo>
                    <a:lnTo>
                      <a:pt x="46" y="0"/>
                    </a:lnTo>
                    <a:lnTo>
                      <a:pt x="54" y="0"/>
                    </a:lnTo>
                    <a:lnTo>
                      <a:pt x="62" y="0"/>
                    </a:lnTo>
                    <a:lnTo>
                      <a:pt x="70" y="0"/>
                    </a:lnTo>
                    <a:lnTo>
                      <a:pt x="78" y="0"/>
                    </a:lnTo>
                    <a:lnTo>
                      <a:pt x="86" y="0"/>
                    </a:lnTo>
                    <a:lnTo>
                      <a:pt x="92" y="0"/>
                    </a:lnTo>
                    <a:lnTo>
                      <a:pt x="100" y="0"/>
                    </a:lnTo>
                    <a:lnTo>
                      <a:pt x="106" y="0"/>
                    </a:lnTo>
                    <a:lnTo>
                      <a:pt x="112" y="0"/>
                    </a:lnTo>
                    <a:lnTo>
                      <a:pt x="118" y="0"/>
                    </a:lnTo>
                    <a:lnTo>
                      <a:pt x="124" y="0"/>
                    </a:lnTo>
                    <a:lnTo>
                      <a:pt x="134" y="0"/>
                    </a:lnTo>
                    <a:lnTo>
                      <a:pt x="144" y="0"/>
                    </a:lnTo>
                    <a:lnTo>
                      <a:pt x="152" y="0"/>
                    </a:lnTo>
                    <a:lnTo>
                      <a:pt x="162" y="0"/>
                    </a:lnTo>
                    <a:lnTo>
                      <a:pt x="170" y="0"/>
                    </a:lnTo>
                    <a:lnTo>
                      <a:pt x="176" y="0"/>
                    </a:lnTo>
                    <a:lnTo>
                      <a:pt x="182" y="0"/>
                    </a:lnTo>
                    <a:lnTo>
                      <a:pt x="188" y="0"/>
                    </a:lnTo>
                    <a:lnTo>
                      <a:pt x="192" y="0"/>
                    </a:lnTo>
                    <a:lnTo>
                      <a:pt x="196" y="0"/>
                    </a:lnTo>
                    <a:lnTo>
                      <a:pt x="200" y="0"/>
                    </a:lnTo>
                    <a:lnTo>
                      <a:pt x="202" y="0"/>
                    </a:lnTo>
                    <a:lnTo>
                      <a:pt x="204" y="0"/>
                    </a:lnTo>
                    <a:lnTo>
                      <a:pt x="208" y="0"/>
                    </a:lnTo>
                    <a:lnTo>
                      <a:pt x="210" y="0"/>
                    </a:lnTo>
                    <a:lnTo>
                      <a:pt x="210" y="0"/>
                    </a:lnTo>
                    <a:lnTo>
                      <a:pt x="212" y="0"/>
                    </a:lnTo>
                    <a:lnTo>
                      <a:pt x="212" y="0"/>
                    </a:lnTo>
                    <a:lnTo>
                      <a:pt x="214" y="0"/>
                    </a:lnTo>
                    <a:lnTo>
                      <a:pt x="214" y="0"/>
                    </a:lnTo>
                    <a:lnTo>
                      <a:pt x="214" y="0"/>
                    </a:lnTo>
                    <a:lnTo>
                      <a:pt x="214" y="4"/>
                    </a:lnTo>
                    <a:lnTo>
                      <a:pt x="214" y="8"/>
                    </a:lnTo>
                    <a:lnTo>
                      <a:pt x="212" y="12"/>
                    </a:lnTo>
                    <a:lnTo>
                      <a:pt x="212" y="14"/>
                    </a:lnTo>
                    <a:lnTo>
                      <a:pt x="210" y="18"/>
                    </a:lnTo>
                    <a:lnTo>
                      <a:pt x="208" y="22"/>
                    </a:lnTo>
                    <a:lnTo>
                      <a:pt x="206" y="26"/>
                    </a:lnTo>
                    <a:lnTo>
                      <a:pt x="204" y="28"/>
                    </a:lnTo>
                    <a:lnTo>
                      <a:pt x="202" y="32"/>
                    </a:lnTo>
                    <a:lnTo>
                      <a:pt x="198" y="34"/>
                    </a:lnTo>
                    <a:lnTo>
                      <a:pt x="194" y="40"/>
                    </a:lnTo>
                    <a:lnTo>
                      <a:pt x="186" y="46"/>
                    </a:lnTo>
                    <a:lnTo>
                      <a:pt x="178" y="50"/>
                    </a:lnTo>
                    <a:lnTo>
                      <a:pt x="172" y="54"/>
                    </a:lnTo>
                    <a:lnTo>
                      <a:pt x="162" y="58"/>
                    </a:lnTo>
                    <a:lnTo>
                      <a:pt x="152" y="62"/>
                    </a:lnTo>
                    <a:lnTo>
                      <a:pt x="144" y="64"/>
                    </a:lnTo>
                    <a:lnTo>
                      <a:pt x="134" y="68"/>
                    </a:lnTo>
                    <a:lnTo>
                      <a:pt x="124" y="68"/>
                    </a:lnTo>
                    <a:lnTo>
                      <a:pt x="116" y="70"/>
                    </a:lnTo>
                    <a:lnTo>
                      <a:pt x="106" y="70"/>
                    </a:lnTo>
                    <a:lnTo>
                      <a:pt x="98" y="70"/>
                    </a:lnTo>
                    <a:lnTo>
                      <a:pt x="88" y="68"/>
                    </a:lnTo>
                    <a:lnTo>
                      <a:pt x="78" y="68"/>
                    </a:lnTo>
                    <a:lnTo>
                      <a:pt x="70" y="64"/>
                    </a:lnTo>
                    <a:lnTo>
                      <a:pt x="60" y="62"/>
                    </a:lnTo>
                    <a:lnTo>
                      <a:pt x="52" y="58"/>
                    </a:lnTo>
                    <a:lnTo>
                      <a:pt x="42" y="54"/>
                    </a:lnTo>
                    <a:lnTo>
                      <a:pt x="34" y="50"/>
                    </a:lnTo>
                    <a:lnTo>
                      <a:pt x="28" y="46"/>
                    </a:lnTo>
                    <a:lnTo>
                      <a:pt x="20" y="40"/>
                    </a:lnTo>
                    <a:lnTo>
                      <a:pt x="14" y="34"/>
                    </a:lnTo>
                    <a:lnTo>
                      <a:pt x="12" y="32"/>
                    </a:lnTo>
                    <a:lnTo>
                      <a:pt x="10" y="28"/>
                    </a:lnTo>
                    <a:lnTo>
                      <a:pt x="6" y="26"/>
                    </a:lnTo>
                    <a:lnTo>
                      <a:pt x="4" y="22"/>
                    </a:lnTo>
                    <a:lnTo>
                      <a:pt x="4" y="18"/>
                    </a:lnTo>
                    <a:lnTo>
                      <a:pt x="2" y="14"/>
                    </a:lnTo>
                    <a:lnTo>
                      <a:pt x="2" y="12"/>
                    </a:lnTo>
                    <a:lnTo>
                      <a:pt x="0" y="8"/>
                    </a:lnTo>
                    <a:lnTo>
                      <a:pt x="0" y="4"/>
                    </a:lnTo>
                    <a:lnTo>
                      <a:pt x="0" y="0"/>
                    </a:lnTo>
                    <a:lnTo>
                      <a:pt x="0" y="0"/>
                    </a:lnTo>
                    <a:close/>
                  </a:path>
                </a:pathLst>
              </a:custGeom>
              <a:solidFill>
                <a:schemeClr val="accent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a:gradFill>
                    <a:gsLst>
                      <a:gs pos="1250">
                        <a:schemeClr val="bg1"/>
                      </a:gs>
                      <a:gs pos="10417">
                        <a:schemeClr val="bg1"/>
                      </a:gs>
                    </a:gsLst>
                    <a:lin ang="5400000" scaled="0"/>
                  </a:gradFill>
                </a:endParaRPr>
              </a:p>
            </p:txBody>
          </p:sp>
          <p:sp>
            <p:nvSpPr>
              <p:cNvPr id="11" name="Freeform 8"/>
              <p:cNvSpPr>
                <a:spLocks noEditPoints="1"/>
              </p:cNvSpPr>
              <p:nvPr/>
            </p:nvSpPr>
            <p:spPr bwMode="auto">
              <a:xfrm>
                <a:off x="1239558" y="656538"/>
                <a:ext cx="1599453" cy="1798606"/>
              </a:xfrm>
              <a:custGeom>
                <a:avLst/>
                <a:gdLst>
                  <a:gd name="T0" fmla="*/ 422 w 1028"/>
                  <a:gd name="T1" fmla="*/ 8 h 1156"/>
                  <a:gd name="T2" fmla="*/ 326 w 1028"/>
                  <a:gd name="T3" fmla="*/ 36 h 1156"/>
                  <a:gd name="T4" fmla="*/ 236 w 1028"/>
                  <a:gd name="T5" fmla="*/ 80 h 1156"/>
                  <a:gd name="T6" fmla="*/ 102 w 1028"/>
                  <a:gd name="T7" fmla="*/ 206 h 1156"/>
                  <a:gd name="T8" fmla="*/ 50 w 1028"/>
                  <a:gd name="T9" fmla="*/ 290 h 1156"/>
                  <a:gd name="T10" fmla="*/ 16 w 1028"/>
                  <a:gd name="T11" fmla="*/ 384 h 1156"/>
                  <a:gd name="T12" fmla="*/ 0 w 1028"/>
                  <a:gd name="T13" fmla="*/ 484 h 1156"/>
                  <a:gd name="T14" fmla="*/ 8 w 1028"/>
                  <a:gd name="T15" fmla="*/ 608 h 1156"/>
                  <a:gd name="T16" fmla="*/ 48 w 1028"/>
                  <a:gd name="T17" fmla="*/ 730 h 1156"/>
                  <a:gd name="T18" fmla="*/ 118 w 1028"/>
                  <a:gd name="T19" fmla="*/ 840 h 1156"/>
                  <a:gd name="T20" fmla="*/ 212 w 1028"/>
                  <a:gd name="T21" fmla="*/ 928 h 1156"/>
                  <a:gd name="T22" fmla="*/ 252 w 1028"/>
                  <a:gd name="T23" fmla="*/ 962 h 1156"/>
                  <a:gd name="T24" fmla="*/ 280 w 1028"/>
                  <a:gd name="T25" fmla="*/ 1018 h 1156"/>
                  <a:gd name="T26" fmla="*/ 318 w 1028"/>
                  <a:gd name="T27" fmla="*/ 1092 h 1156"/>
                  <a:gd name="T28" fmla="*/ 356 w 1028"/>
                  <a:gd name="T29" fmla="*/ 1128 h 1156"/>
                  <a:gd name="T30" fmla="*/ 434 w 1028"/>
                  <a:gd name="T31" fmla="*/ 1154 h 1156"/>
                  <a:gd name="T32" fmla="*/ 556 w 1028"/>
                  <a:gd name="T33" fmla="*/ 1156 h 1156"/>
                  <a:gd name="T34" fmla="*/ 652 w 1028"/>
                  <a:gd name="T35" fmla="*/ 1136 h 1156"/>
                  <a:gd name="T36" fmla="*/ 702 w 1028"/>
                  <a:gd name="T37" fmla="*/ 1098 h 1156"/>
                  <a:gd name="T38" fmla="*/ 744 w 1028"/>
                  <a:gd name="T39" fmla="*/ 1030 h 1156"/>
                  <a:gd name="T40" fmla="*/ 774 w 1028"/>
                  <a:gd name="T41" fmla="*/ 962 h 1156"/>
                  <a:gd name="T42" fmla="*/ 806 w 1028"/>
                  <a:gd name="T43" fmla="*/ 934 h 1156"/>
                  <a:gd name="T44" fmla="*/ 900 w 1028"/>
                  <a:gd name="T45" fmla="*/ 848 h 1156"/>
                  <a:gd name="T46" fmla="*/ 970 w 1028"/>
                  <a:gd name="T47" fmla="*/ 744 h 1156"/>
                  <a:gd name="T48" fmla="*/ 1014 w 1028"/>
                  <a:gd name="T49" fmla="*/ 624 h 1156"/>
                  <a:gd name="T50" fmla="*/ 1026 w 1028"/>
                  <a:gd name="T51" fmla="*/ 498 h 1156"/>
                  <a:gd name="T52" fmla="*/ 1014 w 1028"/>
                  <a:gd name="T53" fmla="*/ 396 h 1156"/>
                  <a:gd name="T54" fmla="*/ 982 w 1028"/>
                  <a:gd name="T55" fmla="*/ 300 h 1156"/>
                  <a:gd name="T56" fmla="*/ 932 w 1028"/>
                  <a:gd name="T57" fmla="*/ 216 h 1156"/>
                  <a:gd name="T58" fmla="*/ 800 w 1028"/>
                  <a:gd name="T59" fmla="*/ 88 h 1156"/>
                  <a:gd name="T60" fmla="*/ 712 w 1028"/>
                  <a:gd name="T61" fmla="*/ 40 h 1156"/>
                  <a:gd name="T62" fmla="*/ 616 w 1028"/>
                  <a:gd name="T63" fmla="*/ 10 h 1156"/>
                  <a:gd name="T64" fmla="*/ 514 w 1028"/>
                  <a:gd name="T65" fmla="*/ 0 h 1156"/>
                  <a:gd name="T66" fmla="*/ 516 w 1028"/>
                  <a:gd name="T67" fmla="*/ 1074 h 1156"/>
                  <a:gd name="T68" fmla="*/ 510 w 1028"/>
                  <a:gd name="T69" fmla="*/ 1074 h 1156"/>
                  <a:gd name="T70" fmla="*/ 422 w 1028"/>
                  <a:gd name="T71" fmla="*/ 1070 h 1156"/>
                  <a:gd name="T72" fmla="*/ 396 w 1028"/>
                  <a:gd name="T73" fmla="*/ 1058 h 1156"/>
                  <a:gd name="T74" fmla="*/ 360 w 1028"/>
                  <a:gd name="T75" fmla="*/ 1006 h 1156"/>
                  <a:gd name="T76" fmla="*/ 322 w 1028"/>
                  <a:gd name="T77" fmla="*/ 920 h 1156"/>
                  <a:gd name="T78" fmla="*/ 280 w 1028"/>
                  <a:gd name="T79" fmla="*/ 876 h 1156"/>
                  <a:gd name="T80" fmla="*/ 196 w 1028"/>
                  <a:gd name="T81" fmla="*/ 808 h 1156"/>
                  <a:gd name="T82" fmla="*/ 134 w 1028"/>
                  <a:gd name="T83" fmla="*/ 722 h 1156"/>
                  <a:gd name="T84" fmla="*/ 96 w 1028"/>
                  <a:gd name="T85" fmla="*/ 620 h 1156"/>
                  <a:gd name="T86" fmla="*/ 82 w 1028"/>
                  <a:gd name="T87" fmla="*/ 510 h 1156"/>
                  <a:gd name="T88" fmla="*/ 90 w 1028"/>
                  <a:gd name="T89" fmla="*/ 424 h 1156"/>
                  <a:gd name="T90" fmla="*/ 124 w 1028"/>
                  <a:gd name="T91" fmla="*/ 322 h 1156"/>
                  <a:gd name="T92" fmla="*/ 224 w 1028"/>
                  <a:gd name="T93" fmla="*/ 190 h 1156"/>
                  <a:gd name="T94" fmla="*/ 364 w 1028"/>
                  <a:gd name="T95" fmla="*/ 104 h 1156"/>
                  <a:gd name="T96" fmla="*/ 448 w 1028"/>
                  <a:gd name="T97" fmla="*/ 82 h 1156"/>
                  <a:gd name="T98" fmla="*/ 534 w 1028"/>
                  <a:gd name="T99" fmla="*/ 78 h 1156"/>
                  <a:gd name="T100" fmla="*/ 620 w 1028"/>
                  <a:gd name="T101" fmla="*/ 92 h 1156"/>
                  <a:gd name="T102" fmla="*/ 736 w 1028"/>
                  <a:gd name="T103" fmla="*/ 140 h 1156"/>
                  <a:gd name="T104" fmla="*/ 858 w 1028"/>
                  <a:gd name="T105" fmla="*/ 252 h 1156"/>
                  <a:gd name="T106" fmla="*/ 926 w 1028"/>
                  <a:gd name="T107" fmla="*/ 382 h 1156"/>
                  <a:gd name="T108" fmla="*/ 942 w 1028"/>
                  <a:gd name="T109" fmla="*/ 466 h 1156"/>
                  <a:gd name="T110" fmla="*/ 940 w 1028"/>
                  <a:gd name="T111" fmla="*/ 564 h 1156"/>
                  <a:gd name="T112" fmla="*/ 916 w 1028"/>
                  <a:gd name="T113" fmla="*/ 670 h 1156"/>
                  <a:gd name="T114" fmla="*/ 864 w 1028"/>
                  <a:gd name="T115" fmla="*/ 764 h 1156"/>
                  <a:gd name="T116" fmla="*/ 792 w 1028"/>
                  <a:gd name="T117" fmla="*/ 844 h 1156"/>
                  <a:gd name="T118" fmla="*/ 736 w 1028"/>
                  <a:gd name="T119" fmla="*/ 884 h 1156"/>
                  <a:gd name="T120" fmla="*/ 694 w 1028"/>
                  <a:gd name="T121" fmla="*/ 944 h 1156"/>
                  <a:gd name="T122" fmla="*/ 644 w 1028"/>
                  <a:gd name="T123" fmla="*/ 1040 h 1156"/>
                  <a:gd name="T124" fmla="*/ 598 w 1028"/>
                  <a:gd name="T125" fmla="*/ 1068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8" h="1156">
                    <a:moveTo>
                      <a:pt x="514" y="0"/>
                    </a:moveTo>
                    <a:lnTo>
                      <a:pt x="500" y="0"/>
                    </a:lnTo>
                    <a:lnTo>
                      <a:pt x="486" y="0"/>
                    </a:lnTo>
                    <a:lnTo>
                      <a:pt x="474" y="0"/>
                    </a:lnTo>
                    <a:lnTo>
                      <a:pt x="460" y="2"/>
                    </a:lnTo>
                    <a:lnTo>
                      <a:pt x="448" y="4"/>
                    </a:lnTo>
                    <a:lnTo>
                      <a:pt x="434" y="6"/>
                    </a:lnTo>
                    <a:lnTo>
                      <a:pt x="422" y="8"/>
                    </a:lnTo>
                    <a:lnTo>
                      <a:pt x="410" y="10"/>
                    </a:lnTo>
                    <a:lnTo>
                      <a:pt x="398" y="14"/>
                    </a:lnTo>
                    <a:lnTo>
                      <a:pt x="386" y="16"/>
                    </a:lnTo>
                    <a:lnTo>
                      <a:pt x="372" y="20"/>
                    </a:lnTo>
                    <a:lnTo>
                      <a:pt x="362" y="24"/>
                    </a:lnTo>
                    <a:lnTo>
                      <a:pt x="348" y="26"/>
                    </a:lnTo>
                    <a:lnTo>
                      <a:pt x="338" y="30"/>
                    </a:lnTo>
                    <a:lnTo>
                      <a:pt x="326" y="36"/>
                    </a:lnTo>
                    <a:lnTo>
                      <a:pt x="314" y="40"/>
                    </a:lnTo>
                    <a:lnTo>
                      <a:pt x="302" y="46"/>
                    </a:lnTo>
                    <a:lnTo>
                      <a:pt x="290" y="50"/>
                    </a:lnTo>
                    <a:lnTo>
                      <a:pt x="280" y="56"/>
                    </a:lnTo>
                    <a:lnTo>
                      <a:pt x="268" y="62"/>
                    </a:lnTo>
                    <a:lnTo>
                      <a:pt x="258" y="68"/>
                    </a:lnTo>
                    <a:lnTo>
                      <a:pt x="246" y="74"/>
                    </a:lnTo>
                    <a:lnTo>
                      <a:pt x="236" y="80"/>
                    </a:lnTo>
                    <a:lnTo>
                      <a:pt x="226" y="88"/>
                    </a:lnTo>
                    <a:lnTo>
                      <a:pt x="206" y="102"/>
                    </a:lnTo>
                    <a:lnTo>
                      <a:pt x="188" y="118"/>
                    </a:lnTo>
                    <a:lnTo>
                      <a:pt x="168" y="134"/>
                    </a:lnTo>
                    <a:lnTo>
                      <a:pt x="150" y="150"/>
                    </a:lnTo>
                    <a:lnTo>
                      <a:pt x="134" y="168"/>
                    </a:lnTo>
                    <a:lnTo>
                      <a:pt x="118" y="186"/>
                    </a:lnTo>
                    <a:lnTo>
                      <a:pt x="102" y="206"/>
                    </a:lnTo>
                    <a:lnTo>
                      <a:pt x="94" y="216"/>
                    </a:lnTo>
                    <a:lnTo>
                      <a:pt x="88" y="226"/>
                    </a:lnTo>
                    <a:lnTo>
                      <a:pt x="80" y="236"/>
                    </a:lnTo>
                    <a:lnTo>
                      <a:pt x="74" y="246"/>
                    </a:lnTo>
                    <a:lnTo>
                      <a:pt x="68" y="258"/>
                    </a:lnTo>
                    <a:lnTo>
                      <a:pt x="62" y="268"/>
                    </a:lnTo>
                    <a:lnTo>
                      <a:pt x="56" y="278"/>
                    </a:lnTo>
                    <a:lnTo>
                      <a:pt x="50" y="290"/>
                    </a:lnTo>
                    <a:lnTo>
                      <a:pt x="46" y="300"/>
                    </a:lnTo>
                    <a:lnTo>
                      <a:pt x="40" y="312"/>
                    </a:lnTo>
                    <a:lnTo>
                      <a:pt x="36" y="324"/>
                    </a:lnTo>
                    <a:lnTo>
                      <a:pt x="30" y="336"/>
                    </a:lnTo>
                    <a:lnTo>
                      <a:pt x="26" y="348"/>
                    </a:lnTo>
                    <a:lnTo>
                      <a:pt x="24" y="360"/>
                    </a:lnTo>
                    <a:lnTo>
                      <a:pt x="20" y="372"/>
                    </a:lnTo>
                    <a:lnTo>
                      <a:pt x="16" y="384"/>
                    </a:lnTo>
                    <a:lnTo>
                      <a:pt x="12" y="396"/>
                    </a:lnTo>
                    <a:lnTo>
                      <a:pt x="10" y="408"/>
                    </a:lnTo>
                    <a:lnTo>
                      <a:pt x="8" y="420"/>
                    </a:lnTo>
                    <a:lnTo>
                      <a:pt x="6" y="434"/>
                    </a:lnTo>
                    <a:lnTo>
                      <a:pt x="4" y="446"/>
                    </a:lnTo>
                    <a:lnTo>
                      <a:pt x="2" y="458"/>
                    </a:lnTo>
                    <a:lnTo>
                      <a:pt x="0" y="472"/>
                    </a:lnTo>
                    <a:lnTo>
                      <a:pt x="0" y="484"/>
                    </a:lnTo>
                    <a:lnTo>
                      <a:pt x="0" y="498"/>
                    </a:lnTo>
                    <a:lnTo>
                      <a:pt x="0" y="510"/>
                    </a:lnTo>
                    <a:lnTo>
                      <a:pt x="0" y="528"/>
                    </a:lnTo>
                    <a:lnTo>
                      <a:pt x="0" y="544"/>
                    </a:lnTo>
                    <a:lnTo>
                      <a:pt x="2" y="560"/>
                    </a:lnTo>
                    <a:lnTo>
                      <a:pt x="4" y="576"/>
                    </a:lnTo>
                    <a:lnTo>
                      <a:pt x="6" y="592"/>
                    </a:lnTo>
                    <a:lnTo>
                      <a:pt x="8" y="608"/>
                    </a:lnTo>
                    <a:lnTo>
                      <a:pt x="12" y="624"/>
                    </a:lnTo>
                    <a:lnTo>
                      <a:pt x="16" y="640"/>
                    </a:lnTo>
                    <a:lnTo>
                      <a:pt x="20" y="654"/>
                    </a:lnTo>
                    <a:lnTo>
                      <a:pt x="24" y="670"/>
                    </a:lnTo>
                    <a:lnTo>
                      <a:pt x="30" y="686"/>
                    </a:lnTo>
                    <a:lnTo>
                      <a:pt x="36" y="700"/>
                    </a:lnTo>
                    <a:lnTo>
                      <a:pt x="42" y="716"/>
                    </a:lnTo>
                    <a:lnTo>
                      <a:pt x="48" y="730"/>
                    </a:lnTo>
                    <a:lnTo>
                      <a:pt x="56" y="746"/>
                    </a:lnTo>
                    <a:lnTo>
                      <a:pt x="64" y="760"/>
                    </a:lnTo>
                    <a:lnTo>
                      <a:pt x="72" y="772"/>
                    </a:lnTo>
                    <a:lnTo>
                      <a:pt x="80" y="786"/>
                    </a:lnTo>
                    <a:lnTo>
                      <a:pt x="88" y="800"/>
                    </a:lnTo>
                    <a:lnTo>
                      <a:pt x="98" y="814"/>
                    </a:lnTo>
                    <a:lnTo>
                      <a:pt x="108" y="826"/>
                    </a:lnTo>
                    <a:lnTo>
                      <a:pt x="118" y="840"/>
                    </a:lnTo>
                    <a:lnTo>
                      <a:pt x="128" y="850"/>
                    </a:lnTo>
                    <a:lnTo>
                      <a:pt x="138" y="864"/>
                    </a:lnTo>
                    <a:lnTo>
                      <a:pt x="150" y="874"/>
                    </a:lnTo>
                    <a:lnTo>
                      <a:pt x="162" y="886"/>
                    </a:lnTo>
                    <a:lnTo>
                      <a:pt x="172" y="896"/>
                    </a:lnTo>
                    <a:lnTo>
                      <a:pt x="186" y="908"/>
                    </a:lnTo>
                    <a:lnTo>
                      <a:pt x="198" y="918"/>
                    </a:lnTo>
                    <a:lnTo>
                      <a:pt x="212" y="928"/>
                    </a:lnTo>
                    <a:lnTo>
                      <a:pt x="224" y="938"/>
                    </a:lnTo>
                    <a:lnTo>
                      <a:pt x="238" y="946"/>
                    </a:lnTo>
                    <a:lnTo>
                      <a:pt x="240" y="948"/>
                    </a:lnTo>
                    <a:lnTo>
                      <a:pt x="242" y="950"/>
                    </a:lnTo>
                    <a:lnTo>
                      <a:pt x="244" y="952"/>
                    </a:lnTo>
                    <a:lnTo>
                      <a:pt x="248" y="956"/>
                    </a:lnTo>
                    <a:lnTo>
                      <a:pt x="250" y="958"/>
                    </a:lnTo>
                    <a:lnTo>
                      <a:pt x="252" y="962"/>
                    </a:lnTo>
                    <a:lnTo>
                      <a:pt x="254" y="964"/>
                    </a:lnTo>
                    <a:lnTo>
                      <a:pt x="256" y="970"/>
                    </a:lnTo>
                    <a:lnTo>
                      <a:pt x="260" y="974"/>
                    </a:lnTo>
                    <a:lnTo>
                      <a:pt x="262" y="978"/>
                    </a:lnTo>
                    <a:lnTo>
                      <a:pt x="266" y="988"/>
                    </a:lnTo>
                    <a:lnTo>
                      <a:pt x="270" y="998"/>
                    </a:lnTo>
                    <a:lnTo>
                      <a:pt x="276" y="1008"/>
                    </a:lnTo>
                    <a:lnTo>
                      <a:pt x="280" y="1018"/>
                    </a:lnTo>
                    <a:lnTo>
                      <a:pt x="286" y="1032"/>
                    </a:lnTo>
                    <a:lnTo>
                      <a:pt x="290" y="1042"/>
                    </a:lnTo>
                    <a:lnTo>
                      <a:pt x="296" y="1056"/>
                    </a:lnTo>
                    <a:lnTo>
                      <a:pt x="302" y="1068"/>
                    </a:lnTo>
                    <a:lnTo>
                      <a:pt x="306" y="1074"/>
                    </a:lnTo>
                    <a:lnTo>
                      <a:pt x="310" y="1080"/>
                    </a:lnTo>
                    <a:lnTo>
                      <a:pt x="314" y="1086"/>
                    </a:lnTo>
                    <a:lnTo>
                      <a:pt x="318" y="1092"/>
                    </a:lnTo>
                    <a:lnTo>
                      <a:pt x="324" y="1098"/>
                    </a:lnTo>
                    <a:lnTo>
                      <a:pt x="328" y="1102"/>
                    </a:lnTo>
                    <a:lnTo>
                      <a:pt x="334" y="1108"/>
                    </a:lnTo>
                    <a:lnTo>
                      <a:pt x="338" y="1112"/>
                    </a:lnTo>
                    <a:lnTo>
                      <a:pt x="342" y="1116"/>
                    </a:lnTo>
                    <a:lnTo>
                      <a:pt x="346" y="1120"/>
                    </a:lnTo>
                    <a:lnTo>
                      <a:pt x="352" y="1124"/>
                    </a:lnTo>
                    <a:lnTo>
                      <a:pt x="356" y="1128"/>
                    </a:lnTo>
                    <a:lnTo>
                      <a:pt x="362" y="1130"/>
                    </a:lnTo>
                    <a:lnTo>
                      <a:pt x="366" y="1134"/>
                    </a:lnTo>
                    <a:lnTo>
                      <a:pt x="376" y="1138"/>
                    </a:lnTo>
                    <a:lnTo>
                      <a:pt x="388" y="1142"/>
                    </a:lnTo>
                    <a:lnTo>
                      <a:pt x="398" y="1146"/>
                    </a:lnTo>
                    <a:lnTo>
                      <a:pt x="410" y="1150"/>
                    </a:lnTo>
                    <a:lnTo>
                      <a:pt x="422" y="1152"/>
                    </a:lnTo>
                    <a:lnTo>
                      <a:pt x="434" y="1154"/>
                    </a:lnTo>
                    <a:lnTo>
                      <a:pt x="448" y="1154"/>
                    </a:lnTo>
                    <a:lnTo>
                      <a:pt x="460" y="1156"/>
                    </a:lnTo>
                    <a:lnTo>
                      <a:pt x="474" y="1156"/>
                    </a:lnTo>
                    <a:lnTo>
                      <a:pt x="486" y="1156"/>
                    </a:lnTo>
                    <a:lnTo>
                      <a:pt x="514" y="1156"/>
                    </a:lnTo>
                    <a:lnTo>
                      <a:pt x="528" y="1156"/>
                    </a:lnTo>
                    <a:lnTo>
                      <a:pt x="542" y="1156"/>
                    </a:lnTo>
                    <a:lnTo>
                      <a:pt x="556" y="1156"/>
                    </a:lnTo>
                    <a:lnTo>
                      <a:pt x="570" y="1156"/>
                    </a:lnTo>
                    <a:lnTo>
                      <a:pt x="584" y="1154"/>
                    </a:lnTo>
                    <a:lnTo>
                      <a:pt x="596" y="1152"/>
                    </a:lnTo>
                    <a:lnTo>
                      <a:pt x="608" y="1150"/>
                    </a:lnTo>
                    <a:lnTo>
                      <a:pt x="622" y="1148"/>
                    </a:lnTo>
                    <a:lnTo>
                      <a:pt x="632" y="1144"/>
                    </a:lnTo>
                    <a:lnTo>
                      <a:pt x="644" y="1142"/>
                    </a:lnTo>
                    <a:lnTo>
                      <a:pt x="652" y="1136"/>
                    </a:lnTo>
                    <a:lnTo>
                      <a:pt x="664" y="1132"/>
                    </a:lnTo>
                    <a:lnTo>
                      <a:pt x="672" y="1126"/>
                    </a:lnTo>
                    <a:lnTo>
                      <a:pt x="682" y="1118"/>
                    </a:lnTo>
                    <a:lnTo>
                      <a:pt x="686" y="1116"/>
                    </a:lnTo>
                    <a:lnTo>
                      <a:pt x="690" y="1110"/>
                    </a:lnTo>
                    <a:lnTo>
                      <a:pt x="694" y="1108"/>
                    </a:lnTo>
                    <a:lnTo>
                      <a:pt x="698" y="1102"/>
                    </a:lnTo>
                    <a:lnTo>
                      <a:pt x="702" y="1098"/>
                    </a:lnTo>
                    <a:lnTo>
                      <a:pt x="708" y="1092"/>
                    </a:lnTo>
                    <a:lnTo>
                      <a:pt x="712" y="1086"/>
                    </a:lnTo>
                    <a:lnTo>
                      <a:pt x="716" y="1080"/>
                    </a:lnTo>
                    <a:lnTo>
                      <a:pt x="722" y="1074"/>
                    </a:lnTo>
                    <a:lnTo>
                      <a:pt x="724" y="1068"/>
                    </a:lnTo>
                    <a:lnTo>
                      <a:pt x="732" y="1054"/>
                    </a:lnTo>
                    <a:lnTo>
                      <a:pt x="738" y="1042"/>
                    </a:lnTo>
                    <a:lnTo>
                      <a:pt x="744" y="1030"/>
                    </a:lnTo>
                    <a:lnTo>
                      <a:pt x="750" y="1016"/>
                    </a:lnTo>
                    <a:lnTo>
                      <a:pt x="756" y="1004"/>
                    </a:lnTo>
                    <a:lnTo>
                      <a:pt x="760" y="992"/>
                    </a:lnTo>
                    <a:lnTo>
                      <a:pt x="764" y="984"/>
                    </a:lnTo>
                    <a:lnTo>
                      <a:pt x="768" y="974"/>
                    </a:lnTo>
                    <a:lnTo>
                      <a:pt x="770" y="970"/>
                    </a:lnTo>
                    <a:lnTo>
                      <a:pt x="772" y="964"/>
                    </a:lnTo>
                    <a:lnTo>
                      <a:pt x="774" y="962"/>
                    </a:lnTo>
                    <a:lnTo>
                      <a:pt x="776" y="958"/>
                    </a:lnTo>
                    <a:lnTo>
                      <a:pt x="778" y="954"/>
                    </a:lnTo>
                    <a:lnTo>
                      <a:pt x="782" y="952"/>
                    </a:lnTo>
                    <a:lnTo>
                      <a:pt x="784" y="948"/>
                    </a:lnTo>
                    <a:lnTo>
                      <a:pt x="786" y="946"/>
                    </a:lnTo>
                    <a:lnTo>
                      <a:pt x="790" y="944"/>
                    </a:lnTo>
                    <a:lnTo>
                      <a:pt x="792" y="942"/>
                    </a:lnTo>
                    <a:lnTo>
                      <a:pt x="806" y="934"/>
                    </a:lnTo>
                    <a:lnTo>
                      <a:pt x="820" y="924"/>
                    </a:lnTo>
                    <a:lnTo>
                      <a:pt x="832" y="914"/>
                    </a:lnTo>
                    <a:lnTo>
                      <a:pt x="844" y="904"/>
                    </a:lnTo>
                    <a:lnTo>
                      <a:pt x="856" y="892"/>
                    </a:lnTo>
                    <a:lnTo>
                      <a:pt x="868" y="882"/>
                    </a:lnTo>
                    <a:lnTo>
                      <a:pt x="878" y="870"/>
                    </a:lnTo>
                    <a:lnTo>
                      <a:pt x="890" y="860"/>
                    </a:lnTo>
                    <a:lnTo>
                      <a:pt x="900" y="848"/>
                    </a:lnTo>
                    <a:lnTo>
                      <a:pt x="910" y="836"/>
                    </a:lnTo>
                    <a:lnTo>
                      <a:pt x="920" y="822"/>
                    </a:lnTo>
                    <a:lnTo>
                      <a:pt x="930" y="810"/>
                    </a:lnTo>
                    <a:lnTo>
                      <a:pt x="940" y="798"/>
                    </a:lnTo>
                    <a:lnTo>
                      <a:pt x="948" y="784"/>
                    </a:lnTo>
                    <a:lnTo>
                      <a:pt x="956" y="770"/>
                    </a:lnTo>
                    <a:lnTo>
                      <a:pt x="964" y="756"/>
                    </a:lnTo>
                    <a:lnTo>
                      <a:pt x="970" y="744"/>
                    </a:lnTo>
                    <a:lnTo>
                      <a:pt x="978" y="728"/>
                    </a:lnTo>
                    <a:lnTo>
                      <a:pt x="984" y="714"/>
                    </a:lnTo>
                    <a:lnTo>
                      <a:pt x="990" y="700"/>
                    </a:lnTo>
                    <a:lnTo>
                      <a:pt x="996" y="684"/>
                    </a:lnTo>
                    <a:lnTo>
                      <a:pt x="1002" y="670"/>
                    </a:lnTo>
                    <a:lnTo>
                      <a:pt x="1006" y="654"/>
                    </a:lnTo>
                    <a:lnTo>
                      <a:pt x="1010" y="638"/>
                    </a:lnTo>
                    <a:lnTo>
                      <a:pt x="1014" y="624"/>
                    </a:lnTo>
                    <a:lnTo>
                      <a:pt x="1018" y="608"/>
                    </a:lnTo>
                    <a:lnTo>
                      <a:pt x="1020" y="592"/>
                    </a:lnTo>
                    <a:lnTo>
                      <a:pt x="1022" y="576"/>
                    </a:lnTo>
                    <a:lnTo>
                      <a:pt x="1024" y="560"/>
                    </a:lnTo>
                    <a:lnTo>
                      <a:pt x="1026" y="544"/>
                    </a:lnTo>
                    <a:lnTo>
                      <a:pt x="1026" y="526"/>
                    </a:lnTo>
                    <a:lnTo>
                      <a:pt x="1028" y="510"/>
                    </a:lnTo>
                    <a:lnTo>
                      <a:pt x="1026" y="498"/>
                    </a:lnTo>
                    <a:lnTo>
                      <a:pt x="1026" y="484"/>
                    </a:lnTo>
                    <a:lnTo>
                      <a:pt x="1026" y="472"/>
                    </a:lnTo>
                    <a:lnTo>
                      <a:pt x="1024" y="458"/>
                    </a:lnTo>
                    <a:lnTo>
                      <a:pt x="1022" y="446"/>
                    </a:lnTo>
                    <a:lnTo>
                      <a:pt x="1020" y="434"/>
                    </a:lnTo>
                    <a:lnTo>
                      <a:pt x="1018" y="420"/>
                    </a:lnTo>
                    <a:lnTo>
                      <a:pt x="1016" y="408"/>
                    </a:lnTo>
                    <a:lnTo>
                      <a:pt x="1014" y="396"/>
                    </a:lnTo>
                    <a:lnTo>
                      <a:pt x="1012" y="384"/>
                    </a:lnTo>
                    <a:lnTo>
                      <a:pt x="1008" y="372"/>
                    </a:lnTo>
                    <a:lnTo>
                      <a:pt x="1004" y="360"/>
                    </a:lnTo>
                    <a:lnTo>
                      <a:pt x="1000" y="348"/>
                    </a:lnTo>
                    <a:lnTo>
                      <a:pt x="996" y="336"/>
                    </a:lnTo>
                    <a:lnTo>
                      <a:pt x="990" y="324"/>
                    </a:lnTo>
                    <a:lnTo>
                      <a:pt x="986" y="312"/>
                    </a:lnTo>
                    <a:lnTo>
                      <a:pt x="982" y="300"/>
                    </a:lnTo>
                    <a:lnTo>
                      <a:pt x="976" y="290"/>
                    </a:lnTo>
                    <a:lnTo>
                      <a:pt x="970" y="278"/>
                    </a:lnTo>
                    <a:lnTo>
                      <a:pt x="964" y="268"/>
                    </a:lnTo>
                    <a:lnTo>
                      <a:pt x="960" y="258"/>
                    </a:lnTo>
                    <a:lnTo>
                      <a:pt x="952" y="246"/>
                    </a:lnTo>
                    <a:lnTo>
                      <a:pt x="946" y="236"/>
                    </a:lnTo>
                    <a:lnTo>
                      <a:pt x="940" y="226"/>
                    </a:lnTo>
                    <a:lnTo>
                      <a:pt x="932" y="216"/>
                    </a:lnTo>
                    <a:lnTo>
                      <a:pt x="924" y="206"/>
                    </a:lnTo>
                    <a:lnTo>
                      <a:pt x="910" y="186"/>
                    </a:lnTo>
                    <a:lnTo>
                      <a:pt x="892" y="168"/>
                    </a:lnTo>
                    <a:lnTo>
                      <a:pt x="876" y="150"/>
                    </a:lnTo>
                    <a:lnTo>
                      <a:pt x="858" y="134"/>
                    </a:lnTo>
                    <a:lnTo>
                      <a:pt x="840" y="118"/>
                    </a:lnTo>
                    <a:lnTo>
                      <a:pt x="820" y="102"/>
                    </a:lnTo>
                    <a:lnTo>
                      <a:pt x="800" y="88"/>
                    </a:lnTo>
                    <a:lnTo>
                      <a:pt x="790" y="80"/>
                    </a:lnTo>
                    <a:lnTo>
                      <a:pt x="780" y="74"/>
                    </a:lnTo>
                    <a:lnTo>
                      <a:pt x="768" y="68"/>
                    </a:lnTo>
                    <a:lnTo>
                      <a:pt x="758" y="62"/>
                    </a:lnTo>
                    <a:lnTo>
                      <a:pt x="748" y="56"/>
                    </a:lnTo>
                    <a:lnTo>
                      <a:pt x="736" y="50"/>
                    </a:lnTo>
                    <a:lnTo>
                      <a:pt x="724" y="46"/>
                    </a:lnTo>
                    <a:lnTo>
                      <a:pt x="712" y="40"/>
                    </a:lnTo>
                    <a:lnTo>
                      <a:pt x="700" y="36"/>
                    </a:lnTo>
                    <a:lnTo>
                      <a:pt x="690" y="30"/>
                    </a:lnTo>
                    <a:lnTo>
                      <a:pt x="678" y="26"/>
                    </a:lnTo>
                    <a:lnTo>
                      <a:pt x="666" y="24"/>
                    </a:lnTo>
                    <a:lnTo>
                      <a:pt x="654" y="20"/>
                    </a:lnTo>
                    <a:lnTo>
                      <a:pt x="642" y="16"/>
                    </a:lnTo>
                    <a:lnTo>
                      <a:pt x="628" y="12"/>
                    </a:lnTo>
                    <a:lnTo>
                      <a:pt x="616" y="10"/>
                    </a:lnTo>
                    <a:lnTo>
                      <a:pt x="604" y="8"/>
                    </a:lnTo>
                    <a:lnTo>
                      <a:pt x="590" y="6"/>
                    </a:lnTo>
                    <a:lnTo>
                      <a:pt x="578" y="4"/>
                    </a:lnTo>
                    <a:lnTo>
                      <a:pt x="566" y="2"/>
                    </a:lnTo>
                    <a:lnTo>
                      <a:pt x="552" y="0"/>
                    </a:lnTo>
                    <a:lnTo>
                      <a:pt x="538" y="0"/>
                    </a:lnTo>
                    <a:lnTo>
                      <a:pt x="526" y="0"/>
                    </a:lnTo>
                    <a:lnTo>
                      <a:pt x="514" y="0"/>
                    </a:lnTo>
                    <a:lnTo>
                      <a:pt x="514" y="0"/>
                    </a:lnTo>
                    <a:lnTo>
                      <a:pt x="514" y="0"/>
                    </a:lnTo>
                    <a:close/>
                    <a:moveTo>
                      <a:pt x="530" y="1074"/>
                    </a:moveTo>
                    <a:lnTo>
                      <a:pt x="528" y="1074"/>
                    </a:lnTo>
                    <a:lnTo>
                      <a:pt x="526" y="1074"/>
                    </a:lnTo>
                    <a:lnTo>
                      <a:pt x="522" y="1074"/>
                    </a:lnTo>
                    <a:lnTo>
                      <a:pt x="518" y="1074"/>
                    </a:lnTo>
                    <a:lnTo>
                      <a:pt x="516" y="1074"/>
                    </a:lnTo>
                    <a:lnTo>
                      <a:pt x="514" y="1074"/>
                    </a:lnTo>
                    <a:lnTo>
                      <a:pt x="512" y="1074"/>
                    </a:lnTo>
                    <a:lnTo>
                      <a:pt x="512" y="1074"/>
                    </a:lnTo>
                    <a:lnTo>
                      <a:pt x="510" y="1074"/>
                    </a:lnTo>
                    <a:lnTo>
                      <a:pt x="510" y="1074"/>
                    </a:lnTo>
                    <a:lnTo>
                      <a:pt x="510" y="1074"/>
                    </a:lnTo>
                    <a:lnTo>
                      <a:pt x="510" y="1074"/>
                    </a:lnTo>
                    <a:lnTo>
                      <a:pt x="510" y="1074"/>
                    </a:lnTo>
                    <a:lnTo>
                      <a:pt x="510" y="1074"/>
                    </a:lnTo>
                    <a:lnTo>
                      <a:pt x="530" y="1074"/>
                    </a:lnTo>
                    <a:close/>
                    <a:moveTo>
                      <a:pt x="448" y="1074"/>
                    </a:moveTo>
                    <a:lnTo>
                      <a:pt x="442" y="1072"/>
                    </a:lnTo>
                    <a:lnTo>
                      <a:pt x="436" y="1072"/>
                    </a:lnTo>
                    <a:lnTo>
                      <a:pt x="432" y="1072"/>
                    </a:lnTo>
                    <a:lnTo>
                      <a:pt x="426" y="1070"/>
                    </a:lnTo>
                    <a:lnTo>
                      <a:pt x="422" y="1070"/>
                    </a:lnTo>
                    <a:lnTo>
                      <a:pt x="418" y="1068"/>
                    </a:lnTo>
                    <a:lnTo>
                      <a:pt x="414" y="1068"/>
                    </a:lnTo>
                    <a:lnTo>
                      <a:pt x="410" y="1066"/>
                    </a:lnTo>
                    <a:lnTo>
                      <a:pt x="406" y="1064"/>
                    </a:lnTo>
                    <a:lnTo>
                      <a:pt x="404" y="1062"/>
                    </a:lnTo>
                    <a:lnTo>
                      <a:pt x="400" y="1060"/>
                    </a:lnTo>
                    <a:lnTo>
                      <a:pt x="398" y="1060"/>
                    </a:lnTo>
                    <a:lnTo>
                      <a:pt x="396" y="1058"/>
                    </a:lnTo>
                    <a:lnTo>
                      <a:pt x="394" y="1054"/>
                    </a:lnTo>
                    <a:lnTo>
                      <a:pt x="392" y="1052"/>
                    </a:lnTo>
                    <a:lnTo>
                      <a:pt x="390" y="1050"/>
                    </a:lnTo>
                    <a:lnTo>
                      <a:pt x="384" y="1040"/>
                    </a:lnTo>
                    <a:lnTo>
                      <a:pt x="376" y="1034"/>
                    </a:lnTo>
                    <a:lnTo>
                      <a:pt x="370" y="1024"/>
                    </a:lnTo>
                    <a:lnTo>
                      <a:pt x="364" y="1014"/>
                    </a:lnTo>
                    <a:lnTo>
                      <a:pt x="360" y="1006"/>
                    </a:lnTo>
                    <a:lnTo>
                      <a:pt x="356" y="996"/>
                    </a:lnTo>
                    <a:lnTo>
                      <a:pt x="352" y="986"/>
                    </a:lnTo>
                    <a:lnTo>
                      <a:pt x="350" y="976"/>
                    </a:lnTo>
                    <a:lnTo>
                      <a:pt x="342" y="962"/>
                    </a:lnTo>
                    <a:lnTo>
                      <a:pt x="338" y="948"/>
                    </a:lnTo>
                    <a:lnTo>
                      <a:pt x="330" y="934"/>
                    </a:lnTo>
                    <a:lnTo>
                      <a:pt x="326" y="928"/>
                    </a:lnTo>
                    <a:lnTo>
                      <a:pt x="322" y="920"/>
                    </a:lnTo>
                    <a:lnTo>
                      <a:pt x="318" y="916"/>
                    </a:lnTo>
                    <a:lnTo>
                      <a:pt x="314" y="908"/>
                    </a:lnTo>
                    <a:lnTo>
                      <a:pt x="308" y="902"/>
                    </a:lnTo>
                    <a:lnTo>
                      <a:pt x="304" y="896"/>
                    </a:lnTo>
                    <a:lnTo>
                      <a:pt x="298" y="892"/>
                    </a:lnTo>
                    <a:lnTo>
                      <a:pt x="292" y="886"/>
                    </a:lnTo>
                    <a:lnTo>
                      <a:pt x="286" y="882"/>
                    </a:lnTo>
                    <a:lnTo>
                      <a:pt x="280" y="876"/>
                    </a:lnTo>
                    <a:lnTo>
                      <a:pt x="268" y="868"/>
                    </a:lnTo>
                    <a:lnTo>
                      <a:pt x="256" y="862"/>
                    </a:lnTo>
                    <a:lnTo>
                      <a:pt x="246" y="852"/>
                    </a:lnTo>
                    <a:lnTo>
                      <a:pt x="236" y="844"/>
                    </a:lnTo>
                    <a:lnTo>
                      <a:pt x="224" y="836"/>
                    </a:lnTo>
                    <a:lnTo>
                      <a:pt x="216" y="826"/>
                    </a:lnTo>
                    <a:lnTo>
                      <a:pt x="206" y="818"/>
                    </a:lnTo>
                    <a:lnTo>
                      <a:pt x="196" y="808"/>
                    </a:lnTo>
                    <a:lnTo>
                      <a:pt x="188" y="798"/>
                    </a:lnTo>
                    <a:lnTo>
                      <a:pt x="178" y="788"/>
                    </a:lnTo>
                    <a:lnTo>
                      <a:pt x="170" y="776"/>
                    </a:lnTo>
                    <a:lnTo>
                      <a:pt x="162" y="766"/>
                    </a:lnTo>
                    <a:lnTo>
                      <a:pt x="154" y="756"/>
                    </a:lnTo>
                    <a:lnTo>
                      <a:pt x="148" y="744"/>
                    </a:lnTo>
                    <a:lnTo>
                      <a:pt x="142" y="732"/>
                    </a:lnTo>
                    <a:lnTo>
                      <a:pt x="134" y="722"/>
                    </a:lnTo>
                    <a:lnTo>
                      <a:pt x="128" y="710"/>
                    </a:lnTo>
                    <a:lnTo>
                      <a:pt x="122" y="698"/>
                    </a:lnTo>
                    <a:lnTo>
                      <a:pt x="118" y="684"/>
                    </a:lnTo>
                    <a:lnTo>
                      <a:pt x="112" y="672"/>
                    </a:lnTo>
                    <a:lnTo>
                      <a:pt x="108" y="660"/>
                    </a:lnTo>
                    <a:lnTo>
                      <a:pt x="102" y="648"/>
                    </a:lnTo>
                    <a:lnTo>
                      <a:pt x="98" y="634"/>
                    </a:lnTo>
                    <a:lnTo>
                      <a:pt x="96" y="620"/>
                    </a:lnTo>
                    <a:lnTo>
                      <a:pt x="92" y="606"/>
                    </a:lnTo>
                    <a:lnTo>
                      <a:pt x="90" y="594"/>
                    </a:lnTo>
                    <a:lnTo>
                      <a:pt x="88" y="580"/>
                    </a:lnTo>
                    <a:lnTo>
                      <a:pt x="86" y="566"/>
                    </a:lnTo>
                    <a:lnTo>
                      <a:pt x="84" y="552"/>
                    </a:lnTo>
                    <a:lnTo>
                      <a:pt x="82" y="538"/>
                    </a:lnTo>
                    <a:lnTo>
                      <a:pt x="82" y="524"/>
                    </a:lnTo>
                    <a:lnTo>
                      <a:pt x="82" y="510"/>
                    </a:lnTo>
                    <a:lnTo>
                      <a:pt x="82" y="500"/>
                    </a:lnTo>
                    <a:lnTo>
                      <a:pt x="82" y="488"/>
                    </a:lnTo>
                    <a:lnTo>
                      <a:pt x="84" y="478"/>
                    </a:lnTo>
                    <a:lnTo>
                      <a:pt x="84" y="466"/>
                    </a:lnTo>
                    <a:lnTo>
                      <a:pt x="86" y="456"/>
                    </a:lnTo>
                    <a:lnTo>
                      <a:pt x="86" y="444"/>
                    </a:lnTo>
                    <a:lnTo>
                      <a:pt x="88" y="434"/>
                    </a:lnTo>
                    <a:lnTo>
                      <a:pt x="90" y="424"/>
                    </a:lnTo>
                    <a:lnTo>
                      <a:pt x="94" y="412"/>
                    </a:lnTo>
                    <a:lnTo>
                      <a:pt x="96" y="402"/>
                    </a:lnTo>
                    <a:lnTo>
                      <a:pt x="98" y="392"/>
                    </a:lnTo>
                    <a:lnTo>
                      <a:pt x="100" y="382"/>
                    </a:lnTo>
                    <a:lnTo>
                      <a:pt x="104" y="372"/>
                    </a:lnTo>
                    <a:lnTo>
                      <a:pt x="108" y="362"/>
                    </a:lnTo>
                    <a:lnTo>
                      <a:pt x="116" y="342"/>
                    </a:lnTo>
                    <a:lnTo>
                      <a:pt x="124" y="322"/>
                    </a:lnTo>
                    <a:lnTo>
                      <a:pt x="134" y="304"/>
                    </a:lnTo>
                    <a:lnTo>
                      <a:pt x="144" y="286"/>
                    </a:lnTo>
                    <a:lnTo>
                      <a:pt x="156" y="268"/>
                    </a:lnTo>
                    <a:lnTo>
                      <a:pt x="168" y="252"/>
                    </a:lnTo>
                    <a:lnTo>
                      <a:pt x="180" y="236"/>
                    </a:lnTo>
                    <a:lnTo>
                      <a:pt x="194" y="220"/>
                    </a:lnTo>
                    <a:lnTo>
                      <a:pt x="208" y="204"/>
                    </a:lnTo>
                    <a:lnTo>
                      <a:pt x="224" y="190"/>
                    </a:lnTo>
                    <a:lnTo>
                      <a:pt x="240" y="176"/>
                    </a:lnTo>
                    <a:lnTo>
                      <a:pt x="256" y="164"/>
                    </a:lnTo>
                    <a:lnTo>
                      <a:pt x="272" y="152"/>
                    </a:lnTo>
                    <a:lnTo>
                      <a:pt x="290" y="140"/>
                    </a:lnTo>
                    <a:lnTo>
                      <a:pt x="308" y="130"/>
                    </a:lnTo>
                    <a:lnTo>
                      <a:pt x="326" y="120"/>
                    </a:lnTo>
                    <a:lnTo>
                      <a:pt x="346" y="112"/>
                    </a:lnTo>
                    <a:lnTo>
                      <a:pt x="364" y="104"/>
                    </a:lnTo>
                    <a:lnTo>
                      <a:pt x="376" y="100"/>
                    </a:lnTo>
                    <a:lnTo>
                      <a:pt x="386" y="96"/>
                    </a:lnTo>
                    <a:lnTo>
                      <a:pt x="396" y="94"/>
                    </a:lnTo>
                    <a:lnTo>
                      <a:pt x="406" y="92"/>
                    </a:lnTo>
                    <a:lnTo>
                      <a:pt x="416" y="90"/>
                    </a:lnTo>
                    <a:lnTo>
                      <a:pt x="426" y="86"/>
                    </a:lnTo>
                    <a:lnTo>
                      <a:pt x="436" y="84"/>
                    </a:lnTo>
                    <a:lnTo>
                      <a:pt x="448" y="82"/>
                    </a:lnTo>
                    <a:lnTo>
                      <a:pt x="458" y="82"/>
                    </a:lnTo>
                    <a:lnTo>
                      <a:pt x="470" y="80"/>
                    </a:lnTo>
                    <a:lnTo>
                      <a:pt x="480" y="78"/>
                    </a:lnTo>
                    <a:lnTo>
                      <a:pt x="492" y="78"/>
                    </a:lnTo>
                    <a:lnTo>
                      <a:pt x="502" y="78"/>
                    </a:lnTo>
                    <a:lnTo>
                      <a:pt x="514" y="78"/>
                    </a:lnTo>
                    <a:lnTo>
                      <a:pt x="526" y="78"/>
                    </a:lnTo>
                    <a:lnTo>
                      <a:pt x="534" y="78"/>
                    </a:lnTo>
                    <a:lnTo>
                      <a:pt x="546" y="80"/>
                    </a:lnTo>
                    <a:lnTo>
                      <a:pt x="556" y="80"/>
                    </a:lnTo>
                    <a:lnTo>
                      <a:pt x="568" y="82"/>
                    </a:lnTo>
                    <a:lnTo>
                      <a:pt x="578" y="82"/>
                    </a:lnTo>
                    <a:lnTo>
                      <a:pt x="590" y="84"/>
                    </a:lnTo>
                    <a:lnTo>
                      <a:pt x="600" y="86"/>
                    </a:lnTo>
                    <a:lnTo>
                      <a:pt x="610" y="90"/>
                    </a:lnTo>
                    <a:lnTo>
                      <a:pt x="620" y="92"/>
                    </a:lnTo>
                    <a:lnTo>
                      <a:pt x="630" y="94"/>
                    </a:lnTo>
                    <a:lnTo>
                      <a:pt x="642" y="96"/>
                    </a:lnTo>
                    <a:lnTo>
                      <a:pt x="650" y="100"/>
                    </a:lnTo>
                    <a:lnTo>
                      <a:pt x="662" y="104"/>
                    </a:lnTo>
                    <a:lnTo>
                      <a:pt x="680" y="112"/>
                    </a:lnTo>
                    <a:lnTo>
                      <a:pt x="700" y="120"/>
                    </a:lnTo>
                    <a:lnTo>
                      <a:pt x="718" y="130"/>
                    </a:lnTo>
                    <a:lnTo>
                      <a:pt x="736" y="140"/>
                    </a:lnTo>
                    <a:lnTo>
                      <a:pt x="754" y="152"/>
                    </a:lnTo>
                    <a:lnTo>
                      <a:pt x="772" y="164"/>
                    </a:lnTo>
                    <a:lnTo>
                      <a:pt x="788" y="176"/>
                    </a:lnTo>
                    <a:lnTo>
                      <a:pt x="802" y="190"/>
                    </a:lnTo>
                    <a:lnTo>
                      <a:pt x="818" y="204"/>
                    </a:lnTo>
                    <a:lnTo>
                      <a:pt x="832" y="220"/>
                    </a:lnTo>
                    <a:lnTo>
                      <a:pt x="846" y="236"/>
                    </a:lnTo>
                    <a:lnTo>
                      <a:pt x="858" y="252"/>
                    </a:lnTo>
                    <a:lnTo>
                      <a:pt x="870" y="268"/>
                    </a:lnTo>
                    <a:lnTo>
                      <a:pt x="882" y="286"/>
                    </a:lnTo>
                    <a:lnTo>
                      <a:pt x="892" y="304"/>
                    </a:lnTo>
                    <a:lnTo>
                      <a:pt x="902" y="322"/>
                    </a:lnTo>
                    <a:lnTo>
                      <a:pt x="910" y="342"/>
                    </a:lnTo>
                    <a:lnTo>
                      <a:pt x="918" y="362"/>
                    </a:lnTo>
                    <a:lnTo>
                      <a:pt x="922" y="372"/>
                    </a:lnTo>
                    <a:lnTo>
                      <a:pt x="926" y="382"/>
                    </a:lnTo>
                    <a:lnTo>
                      <a:pt x="928" y="392"/>
                    </a:lnTo>
                    <a:lnTo>
                      <a:pt x="932" y="402"/>
                    </a:lnTo>
                    <a:lnTo>
                      <a:pt x="934" y="412"/>
                    </a:lnTo>
                    <a:lnTo>
                      <a:pt x="936" y="422"/>
                    </a:lnTo>
                    <a:lnTo>
                      <a:pt x="938" y="434"/>
                    </a:lnTo>
                    <a:lnTo>
                      <a:pt x="940" y="444"/>
                    </a:lnTo>
                    <a:lnTo>
                      <a:pt x="940" y="456"/>
                    </a:lnTo>
                    <a:lnTo>
                      <a:pt x="942" y="466"/>
                    </a:lnTo>
                    <a:lnTo>
                      <a:pt x="942" y="478"/>
                    </a:lnTo>
                    <a:lnTo>
                      <a:pt x="944" y="488"/>
                    </a:lnTo>
                    <a:lnTo>
                      <a:pt x="944" y="500"/>
                    </a:lnTo>
                    <a:lnTo>
                      <a:pt x="944" y="510"/>
                    </a:lnTo>
                    <a:lnTo>
                      <a:pt x="944" y="524"/>
                    </a:lnTo>
                    <a:lnTo>
                      <a:pt x="944" y="538"/>
                    </a:lnTo>
                    <a:lnTo>
                      <a:pt x="942" y="552"/>
                    </a:lnTo>
                    <a:lnTo>
                      <a:pt x="940" y="564"/>
                    </a:lnTo>
                    <a:lnTo>
                      <a:pt x="940" y="578"/>
                    </a:lnTo>
                    <a:lnTo>
                      <a:pt x="938" y="592"/>
                    </a:lnTo>
                    <a:lnTo>
                      <a:pt x="934" y="604"/>
                    </a:lnTo>
                    <a:lnTo>
                      <a:pt x="932" y="618"/>
                    </a:lnTo>
                    <a:lnTo>
                      <a:pt x="928" y="630"/>
                    </a:lnTo>
                    <a:lnTo>
                      <a:pt x="924" y="644"/>
                    </a:lnTo>
                    <a:lnTo>
                      <a:pt x="920" y="656"/>
                    </a:lnTo>
                    <a:lnTo>
                      <a:pt x="916" y="670"/>
                    </a:lnTo>
                    <a:lnTo>
                      <a:pt x="910" y="682"/>
                    </a:lnTo>
                    <a:lnTo>
                      <a:pt x="904" y="694"/>
                    </a:lnTo>
                    <a:lnTo>
                      <a:pt x="898" y="706"/>
                    </a:lnTo>
                    <a:lnTo>
                      <a:pt x="892" y="718"/>
                    </a:lnTo>
                    <a:lnTo>
                      <a:pt x="886" y="730"/>
                    </a:lnTo>
                    <a:lnTo>
                      <a:pt x="878" y="742"/>
                    </a:lnTo>
                    <a:lnTo>
                      <a:pt x="872" y="752"/>
                    </a:lnTo>
                    <a:lnTo>
                      <a:pt x="864" y="764"/>
                    </a:lnTo>
                    <a:lnTo>
                      <a:pt x="856" y="774"/>
                    </a:lnTo>
                    <a:lnTo>
                      <a:pt x="848" y="784"/>
                    </a:lnTo>
                    <a:lnTo>
                      <a:pt x="840" y="794"/>
                    </a:lnTo>
                    <a:lnTo>
                      <a:pt x="830" y="806"/>
                    </a:lnTo>
                    <a:lnTo>
                      <a:pt x="820" y="816"/>
                    </a:lnTo>
                    <a:lnTo>
                      <a:pt x="812" y="824"/>
                    </a:lnTo>
                    <a:lnTo>
                      <a:pt x="802" y="834"/>
                    </a:lnTo>
                    <a:lnTo>
                      <a:pt x="792" y="844"/>
                    </a:lnTo>
                    <a:lnTo>
                      <a:pt x="780" y="852"/>
                    </a:lnTo>
                    <a:lnTo>
                      <a:pt x="770" y="860"/>
                    </a:lnTo>
                    <a:lnTo>
                      <a:pt x="758" y="868"/>
                    </a:lnTo>
                    <a:lnTo>
                      <a:pt x="748" y="876"/>
                    </a:lnTo>
                    <a:lnTo>
                      <a:pt x="748" y="876"/>
                    </a:lnTo>
                    <a:lnTo>
                      <a:pt x="748" y="876"/>
                    </a:lnTo>
                    <a:lnTo>
                      <a:pt x="742" y="880"/>
                    </a:lnTo>
                    <a:lnTo>
                      <a:pt x="736" y="884"/>
                    </a:lnTo>
                    <a:lnTo>
                      <a:pt x="730" y="890"/>
                    </a:lnTo>
                    <a:lnTo>
                      <a:pt x="726" y="894"/>
                    </a:lnTo>
                    <a:lnTo>
                      <a:pt x="722" y="900"/>
                    </a:lnTo>
                    <a:lnTo>
                      <a:pt x="716" y="906"/>
                    </a:lnTo>
                    <a:lnTo>
                      <a:pt x="712" y="912"/>
                    </a:lnTo>
                    <a:lnTo>
                      <a:pt x="708" y="916"/>
                    </a:lnTo>
                    <a:lnTo>
                      <a:pt x="700" y="930"/>
                    </a:lnTo>
                    <a:lnTo>
                      <a:pt x="694" y="944"/>
                    </a:lnTo>
                    <a:lnTo>
                      <a:pt x="688" y="958"/>
                    </a:lnTo>
                    <a:lnTo>
                      <a:pt x="682" y="970"/>
                    </a:lnTo>
                    <a:lnTo>
                      <a:pt x="672" y="992"/>
                    </a:lnTo>
                    <a:lnTo>
                      <a:pt x="668" y="1002"/>
                    </a:lnTo>
                    <a:lnTo>
                      <a:pt x="662" y="1012"/>
                    </a:lnTo>
                    <a:lnTo>
                      <a:pt x="656" y="1022"/>
                    </a:lnTo>
                    <a:lnTo>
                      <a:pt x="650" y="1032"/>
                    </a:lnTo>
                    <a:lnTo>
                      <a:pt x="644" y="1040"/>
                    </a:lnTo>
                    <a:lnTo>
                      <a:pt x="636" y="1050"/>
                    </a:lnTo>
                    <a:lnTo>
                      <a:pt x="632" y="1054"/>
                    </a:lnTo>
                    <a:lnTo>
                      <a:pt x="628" y="1058"/>
                    </a:lnTo>
                    <a:lnTo>
                      <a:pt x="624" y="1060"/>
                    </a:lnTo>
                    <a:lnTo>
                      <a:pt x="618" y="1062"/>
                    </a:lnTo>
                    <a:lnTo>
                      <a:pt x="612" y="1064"/>
                    </a:lnTo>
                    <a:lnTo>
                      <a:pt x="606" y="1066"/>
                    </a:lnTo>
                    <a:lnTo>
                      <a:pt x="598" y="1068"/>
                    </a:lnTo>
                    <a:lnTo>
                      <a:pt x="592" y="1070"/>
                    </a:lnTo>
                    <a:lnTo>
                      <a:pt x="448" y="1074"/>
                    </a:lnTo>
                    <a:close/>
                  </a:path>
                </a:pathLst>
              </a:custGeom>
              <a:solidFill>
                <a:schemeClr val="accent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a:gradFill>
                    <a:gsLst>
                      <a:gs pos="1250">
                        <a:schemeClr val="bg1"/>
                      </a:gs>
                      <a:gs pos="10417">
                        <a:schemeClr val="bg1"/>
                      </a:gs>
                    </a:gsLst>
                    <a:lin ang="5400000" scaled="0"/>
                  </a:gradFill>
                </a:endParaRPr>
              </a:p>
            </p:txBody>
          </p:sp>
          <p:sp>
            <p:nvSpPr>
              <p:cNvPr id="12" name="Freeform 12"/>
              <p:cNvSpPr>
                <a:spLocks/>
              </p:cNvSpPr>
              <p:nvPr/>
            </p:nvSpPr>
            <p:spPr bwMode="auto">
              <a:xfrm>
                <a:off x="1781007" y="2763222"/>
                <a:ext cx="507220" cy="90241"/>
              </a:xfrm>
              <a:custGeom>
                <a:avLst/>
                <a:gdLst>
                  <a:gd name="T0" fmla="*/ 326 w 326"/>
                  <a:gd name="T1" fmla="*/ 26 h 58"/>
                  <a:gd name="T2" fmla="*/ 326 w 326"/>
                  <a:gd name="T3" fmla="*/ 32 h 58"/>
                  <a:gd name="T4" fmla="*/ 326 w 326"/>
                  <a:gd name="T5" fmla="*/ 38 h 58"/>
                  <a:gd name="T6" fmla="*/ 326 w 326"/>
                  <a:gd name="T7" fmla="*/ 38 h 58"/>
                  <a:gd name="T8" fmla="*/ 322 w 326"/>
                  <a:gd name="T9" fmla="*/ 50 h 58"/>
                  <a:gd name="T10" fmla="*/ 314 w 326"/>
                  <a:gd name="T11" fmla="*/ 56 h 58"/>
                  <a:gd name="T12" fmla="*/ 292 w 326"/>
                  <a:gd name="T13" fmla="*/ 58 h 58"/>
                  <a:gd name="T14" fmla="*/ 254 w 326"/>
                  <a:gd name="T15" fmla="*/ 58 h 58"/>
                  <a:gd name="T16" fmla="*/ 222 w 326"/>
                  <a:gd name="T17" fmla="*/ 58 h 58"/>
                  <a:gd name="T18" fmla="*/ 192 w 326"/>
                  <a:gd name="T19" fmla="*/ 58 h 58"/>
                  <a:gd name="T20" fmla="*/ 166 w 326"/>
                  <a:gd name="T21" fmla="*/ 58 h 58"/>
                  <a:gd name="T22" fmla="*/ 142 w 326"/>
                  <a:gd name="T23" fmla="*/ 58 h 58"/>
                  <a:gd name="T24" fmla="*/ 120 w 326"/>
                  <a:gd name="T25" fmla="*/ 58 h 58"/>
                  <a:gd name="T26" fmla="*/ 102 w 326"/>
                  <a:gd name="T27" fmla="*/ 58 h 58"/>
                  <a:gd name="T28" fmla="*/ 86 w 326"/>
                  <a:gd name="T29" fmla="*/ 58 h 58"/>
                  <a:gd name="T30" fmla="*/ 72 w 326"/>
                  <a:gd name="T31" fmla="*/ 58 h 58"/>
                  <a:gd name="T32" fmla="*/ 50 w 326"/>
                  <a:gd name="T33" fmla="*/ 58 h 58"/>
                  <a:gd name="T34" fmla="*/ 36 w 326"/>
                  <a:gd name="T35" fmla="*/ 58 h 58"/>
                  <a:gd name="T36" fmla="*/ 28 w 326"/>
                  <a:gd name="T37" fmla="*/ 58 h 58"/>
                  <a:gd name="T38" fmla="*/ 24 w 326"/>
                  <a:gd name="T39" fmla="*/ 58 h 58"/>
                  <a:gd name="T40" fmla="*/ 22 w 326"/>
                  <a:gd name="T41" fmla="*/ 58 h 58"/>
                  <a:gd name="T42" fmla="*/ 14 w 326"/>
                  <a:gd name="T43" fmla="*/ 56 h 58"/>
                  <a:gd name="T44" fmla="*/ 4 w 326"/>
                  <a:gd name="T45" fmla="*/ 50 h 58"/>
                  <a:gd name="T46" fmla="*/ 0 w 326"/>
                  <a:gd name="T47" fmla="*/ 38 h 58"/>
                  <a:gd name="T48" fmla="*/ 0 w 326"/>
                  <a:gd name="T49" fmla="*/ 30 h 58"/>
                  <a:gd name="T50" fmla="*/ 0 w 326"/>
                  <a:gd name="T51" fmla="*/ 26 h 58"/>
                  <a:gd name="T52" fmla="*/ 0 w 326"/>
                  <a:gd name="T53" fmla="*/ 22 h 58"/>
                  <a:gd name="T54" fmla="*/ 0 w 326"/>
                  <a:gd name="T55" fmla="*/ 18 h 58"/>
                  <a:gd name="T56" fmla="*/ 6 w 326"/>
                  <a:gd name="T57" fmla="*/ 6 h 58"/>
                  <a:gd name="T58" fmla="*/ 16 w 326"/>
                  <a:gd name="T59" fmla="*/ 2 h 58"/>
                  <a:gd name="T60" fmla="*/ 48 w 326"/>
                  <a:gd name="T61" fmla="*/ 0 h 58"/>
                  <a:gd name="T62" fmla="*/ 84 w 326"/>
                  <a:gd name="T63" fmla="*/ 0 h 58"/>
                  <a:gd name="T64" fmla="*/ 116 w 326"/>
                  <a:gd name="T65" fmla="*/ 0 h 58"/>
                  <a:gd name="T66" fmla="*/ 144 w 326"/>
                  <a:gd name="T67" fmla="*/ 0 h 58"/>
                  <a:gd name="T68" fmla="*/ 170 w 326"/>
                  <a:gd name="T69" fmla="*/ 0 h 58"/>
                  <a:gd name="T70" fmla="*/ 192 w 326"/>
                  <a:gd name="T71" fmla="*/ 0 h 58"/>
                  <a:gd name="T72" fmla="*/ 212 w 326"/>
                  <a:gd name="T73" fmla="*/ 0 h 58"/>
                  <a:gd name="T74" fmla="*/ 230 w 326"/>
                  <a:gd name="T75" fmla="*/ 0 h 58"/>
                  <a:gd name="T76" fmla="*/ 246 w 326"/>
                  <a:gd name="T77" fmla="*/ 0 h 58"/>
                  <a:gd name="T78" fmla="*/ 262 w 326"/>
                  <a:gd name="T79" fmla="*/ 0 h 58"/>
                  <a:gd name="T80" fmla="*/ 280 w 326"/>
                  <a:gd name="T81" fmla="*/ 0 h 58"/>
                  <a:gd name="T82" fmla="*/ 294 w 326"/>
                  <a:gd name="T83" fmla="*/ 0 h 58"/>
                  <a:gd name="T84" fmla="*/ 302 w 326"/>
                  <a:gd name="T85" fmla="*/ 0 h 58"/>
                  <a:gd name="T86" fmla="*/ 304 w 326"/>
                  <a:gd name="T87" fmla="*/ 0 h 58"/>
                  <a:gd name="T88" fmla="*/ 304 w 326"/>
                  <a:gd name="T89" fmla="*/ 0 h 58"/>
                  <a:gd name="T90" fmla="*/ 318 w 326"/>
                  <a:gd name="T91" fmla="*/ 4 h 58"/>
                  <a:gd name="T92" fmla="*/ 324 w 326"/>
                  <a:gd name="T93" fmla="*/ 14 h 58"/>
                  <a:gd name="T94" fmla="*/ 326 w 326"/>
                  <a:gd name="T95"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6" h="58">
                    <a:moveTo>
                      <a:pt x="326" y="22"/>
                    </a:moveTo>
                    <a:lnTo>
                      <a:pt x="326" y="24"/>
                    </a:lnTo>
                    <a:lnTo>
                      <a:pt x="326" y="26"/>
                    </a:lnTo>
                    <a:lnTo>
                      <a:pt x="326" y="28"/>
                    </a:lnTo>
                    <a:lnTo>
                      <a:pt x="326" y="30"/>
                    </a:lnTo>
                    <a:lnTo>
                      <a:pt x="326" y="32"/>
                    </a:lnTo>
                    <a:lnTo>
                      <a:pt x="326" y="34"/>
                    </a:lnTo>
                    <a:lnTo>
                      <a:pt x="326" y="36"/>
                    </a:lnTo>
                    <a:lnTo>
                      <a:pt x="326" y="38"/>
                    </a:lnTo>
                    <a:lnTo>
                      <a:pt x="326" y="38"/>
                    </a:lnTo>
                    <a:lnTo>
                      <a:pt x="326" y="38"/>
                    </a:lnTo>
                    <a:lnTo>
                      <a:pt x="326" y="38"/>
                    </a:lnTo>
                    <a:lnTo>
                      <a:pt x="326" y="42"/>
                    </a:lnTo>
                    <a:lnTo>
                      <a:pt x="324" y="46"/>
                    </a:lnTo>
                    <a:lnTo>
                      <a:pt x="322" y="50"/>
                    </a:lnTo>
                    <a:lnTo>
                      <a:pt x="320" y="52"/>
                    </a:lnTo>
                    <a:lnTo>
                      <a:pt x="318" y="54"/>
                    </a:lnTo>
                    <a:lnTo>
                      <a:pt x="314" y="56"/>
                    </a:lnTo>
                    <a:lnTo>
                      <a:pt x="310" y="58"/>
                    </a:lnTo>
                    <a:lnTo>
                      <a:pt x="304" y="58"/>
                    </a:lnTo>
                    <a:lnTo>
                      <a:pt x="292" y="58"/>
                    </a:lnTo>
                    <a:lnTo>
                      <a:pt x="278" y="58"/>
                    </a:lnTo>
                    <a:lnTo>
                      <a:pt x="266" y="58"/>
                    </a:lnTo>
                    <a:lnTo>
                      <a:pt x="254" y="58"/>
                    </a:lnTo>
                    <a:lnTo>
                      <a:pt x="244" y="58"/>
                    </a:lnTo>
                    <a:lnTo>
                      <a:pt x="232" y="58"/>
                    </a:lnTo>
                    <a:lnTo>
                      <a:pt x="222" y="58"/>
                    </a:lnTo>
                    <a:lnTo>
                      <a:pt x="210" y="58"/>
                    </a:lnTo>
                    <a:lnTo>
                      <a:pt x="202" y="58"/>
                    </a:lnTo>
                    <a:lnTo>
                      <a:pt x="192" y="58"/>
                    </a:lnTo>
                    <a:lnTo>
                      <a:pt x="182" y="58"/>
                    </a:lnTo>
                    <a:lnTo>
                      <a:pt x="174" y="58"/>
                    </a:lnTo>
                    <a:lnTo>
                      <a:pt x="166" y="58"/>
                    </a:lnTo>
                    <a:lnTo>
                      <a:pt x="158" y="58"/>
                    </a:lnTo>
                    <a:lnTo>
                      <a:pt x="150" y="58"/>
                    </a:lnTo>
                    <a:lnTo>
                      <a:pt x="142" y="58"/>
                    </a:lnTo>
                    <a:lnTo>
                      <a:pt x="134" y="58"/>
                    </a:lnTo>
                    <a:lnTo>
                      <a:pt x="128" y="58"/>
                    </a:lnTo>
                    <a:lnTo>
                      <a:pt x="120" y="58"/>
                    </a:lnTo>
                    <a:lnTo>
                      <a:pt x="114" y="58"/>
                    </a:lnTo>
                    <a:lnTo>
                      <a:pt x="108" y="58"/>
                    </a:lnTo>
                    <a:lnTo>
                      <a:pt x="102" y="58"/>
                    </a:lnTo>
                    <a:lnTo>
                      <a:pt x="96" y="58"/>
                    </a:lnTo>
                    <a:lnTo>
                      <a:pt x="90" y="58"/>
                    </a:lnTo>
                    <a:lnTo>
                      <a:pt x="86" y="58"/>
                    </a:lnTo>
                    <a:lnTo>
                      <a:pt x="82" y="58"/>
                    </a:lnTo>
                    <a:lnTo>
                      <a:pt x="76" y="58"/>
                    </a:lnTo>
                    <a:lnTo>
                      <a:pt x="72" y="58"/>
                    </a:lnTo>
                    <a:lnTo>
                      <a:pt x="64" y="58"/>
                    </a:lnTo>
                    <a:lnTo>
                      <a:pt x="58" y="58"/>
                    </a:lnTo>
                    <a:lnTo>
                      <a:pt x="50" y="58"/>
                    </a:lnTo>
                    <a:lnTo>
                      <a:pt x="44" y="58"/>
                    </a:lnTo>
                    <a:lnTo>
                      <a:pt x="40" y="58"/>
                    </a:lnTo>
                    <a:lnTo>
                      <a:pt x="36" y="58"/>
                    </a:lnTo>
                    <a:lnTo>
                      <a:pt x="34" y="58"/>
                    </a:lnTo>
                    <a:lnTo>
                      <a:pt x="30" y="58"/>
                    </a:lnTo>
                    <a:lnTo>
                      <a:pt x="28" y="58"/>
                    </a:lnTo>
                    <a:lnTo>
                      <a:pt x="26" y="58"/>
                    </a:lnTo>
                    <a:lnTo>
                      <a:pt x="24" y="58"/>
                    </a:lnTo>
                    <a:lnTo>
                      <a:pt x="24" y="58"/>
                    </a:lnTo>
                    <a:lnTo>
                      <a:pt x="22" y="58"/>
                    </a:lnTo>
                    <a:lnTo>
                      <a:pt x="22" y="58"/>
                    </a:lnTo>
                    <a:lnTo>
                      <a:pt x="22" y="58"/>
                    </a:lnTo>
                    <a:lnTo>
                      <a:pt x="22" y="58"/>
                    </a:lnTo>
                    <a:lnTo>
                      <a:pt x="16" y="58"/>
                    </a:lnTo>
                    <a:lnTo>
                      <a:pt x="14" y="56"/>
                    </a:lnTo>
                    <a:lnTo>
                      <a:pt x="10" y="54"/>
                    </a:lnTo>
                    <a:lnTo>
                      <a:pt x="6" y="52"/>
                    </a:lnTo>
                    <a:lnTo>
                      <a:pt x="4" y="50"/>
                    </a:lnTo>
                    <a:lnTo>
                      <a:pt x="2" y="46"/>
                    </a:lnTo>
                    <a:lnTo>
                      <a:pt x="0" y="42"/>
                    </a:lnTo>
                    <a:lnTo>
                      <a:pt x="0" y="38"/>
                    </a:lnTo>
                    <a:lnTo>
                      <a:pt x="0" y="36"/>
                    </a:lnTo>
                    <a:lnTo>
                      <a:pt x="0" y="32"/>
                    </a:lnTo>
                    <a:lnTo>
                      <a:pt x="0" y="30"/>
                    </a:lnTo>
                    <a:lnTo>
                      <a:pt x="0" y="28"/>
                    </a:lnTo>
                    <a:lnTo>
                      <a:pt x="0" y="26"/>
                    </a:lnTo>
                    <a:lnTo>
                      <a:pt x="0" y="26"/>
                    </a:lnTo>
                    <a:lnTo>
                      <a:pt x="0" y="24"/>
                    </a:lnTo>
                    <a:lnTo>
                      <a:pt x="0" y="22"/>
                    </a:lnTo>
                    <a:lnTo>
                      <a:pt x="0" y="22"/>
                    </a:lnTo>
                    <a:lnTo>
                      <a:pt x="0" y="22"/>
                    </a:lnTo>
                    <a:lnTo>
                      <a:pt x="0" y="22"/>
                    </a:lnTo>
                    <a:lnTo>
                      <a:pt x="0" y="18"/>
                    </a:lnTo>
                    <a:lnTo>
                      <a:pt x="2" y="14"/>
                    </a:lnTo>
                    <a:lnTo>
                      <a:pt x="4" y="10"/>
                    </a:lnTo>
                    <a:lnTo>
                      <a:pt x="6" y="6"/>
                    </a:lnTo>
                    <a:lnTo>
                      <a:pt x="10" y="4"/>
                    </a:lnTo>
                    <a:lnTo>
                      <a:pt x="14" y="2"/>
                    </a:lnTo>
                    <a:lnTo>
                      <a:pt x="16" y="2"/>
                    </a:lnTo>
                    <a:lnTo>
                      <a:pt x="22" y="0"/>
                    </a:lnTo>
                    <a:lnTo>
                      <a:pt x="34" y="0"/>
                    </a:lnTo>
                    <a:lnTo>
                      <a:pt x="48" y="0"/>
                    </a:lnTo>
                    <a:lnTo>
                      <a:pt x="60" y="0"/>
                    </a:lnTo>
                    <a:lnTo>
                      <a:pt x="72" y="0"/>
                    </a:lnTo>
                    <a:lnTo>
                      <a:pt x="84" y="0"/>
                    </a:lnTo>
                    <a:lnTo>
                      <a:pt x="94" y="0"/>
                    </a:lnTo>
                    <a:lnTo>
                      <a:pt x="106" y="0"/>
                    </a:lnTo>
                    <a:lnTo>
                      <a:pt x="116" y="0"/>
                    </a:lnTo>
                    <a:lnTo>
                      <a:pt x="126" y="0"/>
                    </a:lnTo>
                    <a:lnTo>
                      <a:pt x="134" y="0"/>
                    </a:lnTo>
                    <a:lnTo>
                      <a:pt x="144" y="0"/>
                    </a:lnTo>
                    <a:lnTo>
                      <a:pt x="154" y="0"/>
                    </a:lnTo>
                    <a:lnTo>
                      <a:pt x="162" y="0"/>
                    </a:lnTo>
                    <a:lnTo>
                      <a:pt x="170" y="0"/>
                    </a:lnTo>
                    <a:lnTo>
                      <a:pt x="178" y="0"/>
                    </a:lnTo>
                    <a:lnTo>
                      <a:pt x="184" y="0"/>
                    </a:lnTo>
                    <a:lnTo>
                      <a:pt x="192" y="0"/>
                    </a:lnTo>
                    <a:lnTo>
                      <a:pt x="200" y="0"/>
                    </a:lnTo>
                    <a:lnTo>
                      <a:pt x="206" y="0"/>
                    </a:lnTo>
                    <a:lnTo>
                      <a:pt x="212" y="0"/>
                    </a:lnTo>
                    <a:lnTo>
                      <a:pt x="218" y="0"/>
                    </a:lnTo>
                    <a:lnTo>
                      <a:pt x="224" y="0"/>
                    </a:lnTo>
                    <a:lnTo>
                      <a:pt x="230" y="0"/>
                    </a:lnTo>
                    <a:lnTo>
                      <a:pt x="236" y="0"/>
                    </a:lnTo>
                    <a:lnTo>
                      <a:pt x="240" y="0"/>
                    </a:lnTo>
                    <a:lnTo>
                      <a:pt x="246" y="0"/>
                    </a:lnTo>
                    <a:lnTo>
                      <a:pt x="250" y="0"/>
                    </a:lnTo>
                    <a:lnTo>
                      <a:pt x="254" y="0"/>
                    </a:lnTo>
                    <a:lnTo>
                      <a:pt x="262" y="0"/>
                    </a:lnTo>
                    <a:lnTo>
                      <a:pt x="270" y="0"/>
                    </a:lnTo>
                    <a:lnTo>
                      <a:pt x="276" y="0"/>
                    </a:lnTo>
                    <a:lnTo>
                      <a:pt x="280" y="0"/>
                    </a:lnTo>
                    <a:lnTo>
                      <a:pt x="286" y="0"/>
                    </a:lnTo>
                    <a:lnTo>
                      <a:pt x="290" y="0"/>
                    </a:lnTo>
                    <a:lnTo>
                      <a:pt x="294" y="0"/>
                    </a:lnTo>
                    <a:lnTo>
                      <a:pt x="296" y="0"/>
                    </a:lnTo>
                    <a:lnTo>
                      <a:pt x="300" y="0"/>
                    </a:lnTo>
                    <a:lnTo>
                      <a:pt x="302" y="0"/>
                    </a:lnTo>
                    <a:lnTo>
                      <a:pt x="302" y="0"/>
                    </a:lnTo>
                    <a:lnTo>
                      <a:pt x="302" y="0"/>
                    </a:lnTo>
                    <a:lnTo>
                      <a:pt x="304" y="0"/>
                    </a:lnTo>
                    <a:lnTo>
                      <a:pt x="304" y="0"/>
                    </a:lnTo>
                    <a:lnTo>
                      <a:pt x="304" y="0"/>
                    </a:lnTo>
                    <a:lnTo>
                      <a:pt x="304" y="0"/>
                    </a:lnTo>
                    <a:lnTo>
                      <a:pt x="310" y="2"/>
                    </a:lnTo>
                    <a:lnTo>
                      <a:pt x="314" y="2"/>
                    </a:lnTo>
                    <a:lnTo>
                      <a:pt x="318" y="4"/>
                    </a:lnTo>
                    <a:lnTo>
                      <a:pt x="320" y="6"/>
                    </a:lnTo>
                    <a:lnTo>
                      <a:pt x="322" y="10"/>
                    </a:lnTo>
                    <a:lnTo>
                      <a:pt x="324" y="14"/>
                    </a:lnTo>
                    <a:lnTo>
                      <a:pt x="326" y="18"/>
                    </a:lnTo>
                    <a:lnTo>
                      <a:pt x="326" y="22"/>
                    </a:lnTo>
                    <a:lnTo>
                      <a:pt x="326" y="22"/>
                    </a:lnTo>
                    <a:close/>
                  </a:path>
                </a:pathLst>
              </a:custGeom>
              <a:solidFill>
                <a:schemeClr val="accent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a:gradFill>
                    <a:gsLst>
                      <a:gs pos="1250">
                        <a:schemeClr val="bg1"/>
                      </a:gs>
                      <a:gs pos="10417">
                        <a:schemeClr val="bg1"/>
                      </a:gs>
                    </a:gsLst>
                    <a:lin ang="5400000" scaled="0"/>
                  </a:gradFill>
                </a:endParaRPr>
              </a:p>
            </p:txBody>
          </p:sp>
        </p:grpSp>
        <p:sp>
          <p:nvSpPr>
            <p:cNvPr id="47" name="Freeform 26"/>
            <p:cNvSpPr>
              <a:spLocks noEditPoints="1"/>
            </p:cNvSpPr>
            <p:nvPr/>
          </p:nvSpPr>
          <p:spPr bwMode="auto">
            <a:xfrm>
              <a:off x="873032" y="2125586"/>
              <a:ext cx="447768" cy="663228"/>
            </a:xfrm>
            <a:custGeom>
              <a:avLst/>
              <a:gdLst>
                <a:gd name="T0" fmla="*/ 540 w 540"/>
                <a:gd name="T1" fmla="*/ 520 h 800"/>
                <a:gd name="T2" fmla="*/ 540 w 540"/>
                <a:gd name="T3" fmla="*/ 331 h 800"/>
                <a:gd name="T4" fmla="*/ 482 w 540"/>
                <a:gd name="T5" fmla="*/ 328 h 800"/>
                <a:gd name="T6" fmla="*/ 482 w 540"/>
                <a:gd name="T7" fmla="*/ 212 h 800"/>
                <a:gd name="T8" fmla="*/ 482 w 540"/>
                <a:gd name="T9" fmla="*/ 212 h 800"/>
                <a:gd name="T10" fmla="*/ 270 w 540"/>
                <a:gd name="T11" fmla="*/ 0 h 800"/>
                <a:gd name="T12" fmla="*/ 58 w 540"/>
                <a:gd name="T13" fmla="*/ 212 h 800"/>
                <a:gd name="T14" fmla="*/ 58 w 540"/>
                <a:gd name="T15" fmla="*/ 212 h 800"/>
                <a:gd name="T16" fmla="*/ 58 w 540"/>
                <a:gd name="T17" fmla="*/ 328 h 800"/>
                <a:gd name="T18" fmla="*/ 0 w 540"/>
                <a:gd name="T19" fmla="*/ 331 h 800"/>
                <a:gd name="T20" fmla="*/ 0 w 540"/>
                <a:gd name="T21" fmla="*/ 520 h 800"/>
                <a:gd name="T22" fmla="*/ 0 w 540"/>
                <a:gd name="T23" fmla="*/ 520 h 800"/>
                <a:gd name="T24" fmla="*/ 0 w 540"/>
                <a:gd name="T25" fmla="*/ 594 h 800"/>
                <a:gd name="T26" fmla="*/ 0 w 540"/>
                <a:gd name="T27" fmla="*/ 594 h 800"/>
                <a:gd name="T28" fmla="*/ 0 w 540"/>
                <a:gd name="T29" fmla="*/ 783 h 800"/>
                <a:gd name="T30" fmla="*/ 270 w 540"/>
                <a:gd name="T31" fmla="*/ 800 h 800"/>
                <a:gd name="T32" fmla="*/ 270 w 540"/>
                <a:gd name="T33" fmla="*/ 800 h 800"/>
                <a:gd name="T34" fmla="*/ 270 w 540"/>
                <a:gd name="T35" fmla="*/ 800 h 800"/>
                <a:gd name="T36" fmla="*/ 540 w 540"/>
                <a:gd name="T37" fmla="*/ 783 h 800"/>
                <a:gd name="T38" fmla="*/ 540 w 540"/>
                <a:gd name="T39" fmla="*/ 594 h 800"/>
                <a:gd name="T40" fmla="*/ 540 w 540"/>
                <a:gd name="T41" fmla="*/ 594 h 800"/>
                <a:gd name="T42" fmla="*/ 540 w 540"/>
                <a:gd name="T43" fmla="*/ 520 h 800"/>
                <a:gd name="T44" fmla="*/ 270 w 540"/>
                <a:gd name="T45" fmla="*/ 314 h 800"/>
                <a:gd name="T46" fmla="*/ 270 w 540"/>
                <a:gd name="T47" fmla="*/ 314 h 800"/>
                <a:gd name="T48" fmla="*/ 122 w 540"/>
                <a:gd name="T49" fmla="*/ 324 h 800"/>
                <a:gd name="T50" fmla="*/ 122 w 540"/>
                <a:gd name="T51" fmla="*/ 212 h 800"/>
                <a:gd name="T52" fmla="*/ 122 w 540"/>
                <a:gd name="T53" fmla="*/ 212 h 800"/>
                <a:gd name="T54" fmla="*/ 270 w 540"/>
                <a:gd name="T55" fmla="*/ 64 h 800"/>
                <a:gd name="T56" fmla="*/ 418 w 540"/>
                <a:gd name="T57" fmla="*/ 212 h 800"/>
                <a:gd name="T58" fmla="*/ 418 w 540"/>
                <a:gd name="T59" fmla="*/ 212 h 800"/>
                <a:gd name="T60" fmla="*/ 418 w 540"/>
                <a:gd name="T61" fmla="*/ 324 h 800"/>
                <a:gd name="T62" fmla="*/ 270 w 540"/>
                <a:gd name="T63" fmla="*/ 314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0" h="800">
                  <a:moveTo>
                    <a:pt x="540" y="520"/>
                  </a:moveTo>
                  <a:cubicBezTo>
                    <a:pt x="540" y="331"/>
                    <a:pt x="540" y="331"/>
                    <a:pt x="540" y="331"/>
                  </a:cubicBezTo>
                  <a:cubicBezTo>
                    <a:pt x="482" y="328"/>
                    <a:pt x="482" y="328"/>
                    <a:pt x="482" y="328"/>
                  </a:cubicBezTo>
                  <a:cubicBezTo>
                    <a:pt x="482" y="212"/>
                    <a:pt x="482" y="212"/>
                    <a:pt x="482" y="212"/>
                  </a:cubicBezTo>
                  <a:cubicBezTo>
                    <a:pt x="482" y="212"/>
                    <a:pt x="482" y="212"/>
                    <a:pt x="482" y="212"/>
                  </a:cubicBezTo>
                  <a:cubicBezTo>
                    <a:pt x="482" y="95"/>
                    <a:pt x="387" y="0"/>
                    <a:pt x="270" y="0"/>
                  </a:cubicBezTo>
                  <a:cubicBezTo>
                    <a:pt x="153" y="0"/>
                    <a:pt x="58" y="95"/>
                    <a:pt x="58" y="212"/>
                  </a:cubicBezTo>
                  <a:cubicBezTo>
                    <a:pt x="58" y="212"/>
                    <a:pt x="58" y="212"/>
                    <a:pt x="58" y="212"/>
                  </a:cubicBezTo>
                  <a:cubicBezTo>
                    <a:pt x="58" y="328"/>
                    <a:pt x="58" y="328"/>
                    <a:pt x="58" y="328"/>
                  </a:cubicBezTo>
                  <a:cubicBezTo>
                    <a:pt x="0" y="331"/>
                    <a:pt x="0" y="331"/>
                    <a:pt x="0" y="331"/>
                  </a:cubicBezTo>
                  <a:cubicBezTo>
                    <a:pt x="0" y="520"/>
                    <a:pt x="0" y="520"/>
                    <a:pt x="0" y="520"/>
                  </a:cubicBezTo>
                  <a:cubicBezTo>
                    <a:pt x="0" y="520"/>
                    <a:pt x="0" y="520"/>
                    <a:pt x="0" y="520"/>
                  </a:cubicBezTo>
                  <a:cubicBezTo>
                    <a:pt x="0" y="594"/>
                    <a:pt x="0" y="594"/>
                    <a:pt x="0" y="594"/>
                  </a:cubicBezTo>
                  <a:cubicBezTo>
                    <a:pt x="0" y="594"/>
                    <a:pt x="0" y="594"/>
                    <a:pt x="0" y="594"/>
                  </a:cubicBezTo>
                  <a:cubicBezTo>
                    <a:pt x="0" y="783"/>
                    <a:pt x="0" y="783"/>
                    <a:pt x="0" y="783"/>
                  </a:cubicBezTo>
                  <a:cubicBezTo>
                    <a:pt x="270" y="800"/>
                    <a:pt x="270" y="800"/>
                    <a:pt x="270" y="800"/>
                  </a:cubicBezTo>
                  <a:cubicBezTo>
                    <a:pt x="270" y="800"/>
                    <a:pt x="270" y="800"/>
                    <a:pt x="270" y="800"/>
                  </a:cubicBezTo>
                  <a:cubicBezTo>
                    <a:pt x="270" y="800"/>
                    <a:pt x="270" y="800"/>
                    <a:pt x="270" y="800"/>
                  </a:cubicBezTo>
                  <a:cubicBezTo>
                    <a:pt x="540" y="783"/>
                    <a:pt x="540" y="783"/>
                    <a:pt x="540" y="783"/>
                  </a:cubicBezTo>
                  <a:cubicBezTo>
                    <a:pt x="540" y="594"/>
                    <a:pt x="540" y="594"/>
                    <a:pt x="540" y="594"/>
                  </a:cubicBezTo>
                  <a:cubicBezTo>
                    <a:pt x="540" y="594"/>
                    <a:pt x="540" y="594"/>
                    <a:pt x="540" y="594"/>
                  </a:cubicBezTo>
                  <a:cubicBezTo>
                    <a:pt x="540" y="520"/>
                    <a:pt x="540" y="520"/>
                    <a:pt x="540" y="520"/>
                  </a:cubicBezTo>
                  <a:close/>
                  <a:moveTo>
                    <a:pt x="270" y="314"/>
                  </a:moveTo>
                  <a:cubicBezTo>
                    <a:pt x="270" y="314"/>
                    <a:pt x="270" y="314"/>
                    <a:pt x="270" y="314"/>
                  </a:cubicBezTo>
                  <a:cubicBezTo>
                    <a:pt x="122" y="324"/>
                    <a:pt x="122" y="324"/>
                    <a:pt x="122" y="324"/>
                  </a:cubicBezTo>
                  <a:cubicBezTo>
                    <a:pt x="122" y="212"/>
                    <a:pt x="122" y="212"/>
                    <a:pt x="122" y="212"/>
                  </a:cubicBezTo>
                  <a:cubicBezTo>
                    <a:pt x="122" y="212"/>
                    <a:pt x="122" y="212"/>
                    <a:pt x="122" y="212"/>
                  </a:cubicBezTo>
                  <a:cubicBezTo>
                    <a:pt x="122" y="130"/>
                    <a:pt x="189" y="64"/>
                    <a:pt x="270" y="64"/>
                  </a:cubicBezTo>
                  <a:cubicBezTo>
                    <a:pt x="351" y="64"/>
                    <a:pt x="418" y="130"/>
                    <a:pt x="418" y="212"/>
                  </a:cubicBezTo>
                  <a:cubicBezTo>
                    <a:pt x="418" y="212"/>
                    <a:pt x="418" y="212"/>
                    <a:pt x="418" y="212"/>
                  </a:cubicBezTo>
                  <a:cubicBezTo>
                    <a:pt x="418" y="324"/>
                    <a:pt x="418" y="324"/>
                    <a:pt x="418" y="324"/>
                  </a:cubicBezTo>
                  <a:cubicBezTo>
                    <a:pt x="270" y="314"/>
                    <a:pt x="270" y="314"/>
                    <a:pt x="270" y="314"/>
                  </a:cubicBezTo>
                  <a:close/>
                </a:path>
              </a:pathLst>
            </a:cu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a:gradFill>
                  <a:gsLst>
                    <a:gs pos="1250">
                      <a:schemeClr val="bg1"/>
                    </a:gs>
                    <a:gs pos="10417">
                      <a:schemeClr val="bg1"/>
                    </a:gs>
                  </a:gsLst>
                  <a:lin ang="5400000" scaled="0"/>
                </a:gradFill>
              </a:endParaRPr>
            </a:p>
          </p:txBody>
        </p:sp>
      </p:grpSp>
      <p:grpSp>
        <p:nvGrpSpPr>
          <p:cNvPr id="7" name="Group 6"/>
          <p:cNvGrpSpPr/>
          <p:nvPr/>
        </p:nvGrpSpPr>
        <p:grpSpPr>
          <a:xfrm>
            <a:off x="8255001" y="4450464"/>
            <a:ext cx="4190508" cy="1464701"/>
            <a:chOff x="8255001" y="4907664"/>
            <a:chExt cx="4190508" cy="1464701"/>
          </a:xfrm>
        </p:grpSpPr>
        <p:sp>
          <p:nvSpPr>
            <p:cNvPr id="37" name="Rectangle 36"/>
            <p:cNvSpPr/>
            <p:nvPr/>
          </p:nvSpPr>
          <p:spPr bwMode="auto">
            <a:xfrm>
              <a:off x="8255001" y="4907664"/>
              <a:ext cx="4190508" cy="1464701"/>
            </a:xfrm>
            <a:prstGeom prst="rect">
              <a:avLst/>
            </a:prstGeom>
            <a:solidFill>
              <a:schemeClr val="bg1">
                <a:lumMod val="10000"/>
                <a:alpha val="94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0" tIns="146304" rIns="0" bIns="146304" numCol="1" spcCol="0" rtlCol="0" fromWordArt="0" anchor="ctr" anchorCtr="0" forceAA="0" compatLnSpc="1">
              <a:prstTxWarp prst="textNoShape">
                <a:avLst/>
              </a:prstTxWarp>
              <a:noAutofit/>
            </a:bodyPr>
            <a:lstStyle/>
            <a:p>
              <a:pPr marL="0" lvl="1" defTabSz="914099" fontAlgn="base">
                <a:lnSpc>
                  <a:spcPct val="90000"/>
                </a:lnSpc>
                <a:spcBef>
                  <a:spcPct val="0"/>
                </a:spcBef>
                <a:spcAft>
                  <a:spcPct val="0"/>
                </a:spcAft>
              </a:pPr>
              <a:r>
                <a:rPr lang="en-US" sz="2400" spc="-50" dirty="0">
                  <a:gradFill>
                    <a:gsLst>
                      <a:gs pos="1250">
                        <a:schemeClr val="bg1"/>
                      </a:gs>
                      <a:gs pos="10417">
                        <a:schemeClr val="bg1"/>
                      </a:gs>
                    </a:gsLst>
                    <a:lin ang="5400000" scaled="0"/>
                  </a:gradFill>
                  <a:latin typeface="+mj-lt"/>
                </a:rPr>
                <a:t>What about </a:t>
              </a:r>
              <a:r>
                <a:rPr lang="en-US" sz="2400" spc="-50" dirty="0" smtClean="0">
                  <a:gradFill>
                    <a:gsLst>
                      <a:gs pos="1250">
                        <a:schemeClr val="bg1"/>
                      </a:gs>
                      <a:gs pos="10417">
                        <a:schemeClr val="bg1"/>
                      </a:gs>
                    </a:gsLst>
                    <a:lin ang="5400000" scaled="0"/>
                  </a:gradFill>
                  <a:latin typeface="+mj-lt"/>
                </a:rPr>
                <a:t>security </a:t>
              </a:r>
              <a:br>
                <a:rPr lang="en-US" sz="2400" spc="-50" dirty="0" smtClean="0">
                  <a:gradFill>
                    <a:gsLst>
                      <a:gs pos="1250">
                        <a:schemeClr val="bg1"/>
                      </a:gs>
                      <a:gs pos="10417">
                        <a:schemeClr val="bg1"/>
                      </a:gs>
                    </a:gsLst>
                    <a:lin ang="5400000" scaled="0"/>
                  </a:gradFill>
                  <a:latin typeface="+mj-lt"/>
                </a:rPr>
              </a:br>
              <a:r>
                <a:rPr lang="en-US" sz="2400" spc="-50" dirty="0" smtClean="0">
                  <a:gradFill>
                    <a:gsLst>
                      <a:gs pos="1250">
                        <a:schemeClr val="bg1"/>
                      </a:gs>
                      <a:gs pos="10417">
                        <a:schemeClr val="bg1"/>
                      </a:gs>
                    </a:gsLst>
                    <a:lin ang="5400000" scaled="0"/>
                  </a:gradFill>
                  <a:latin typeface="+mj-lt"/>
                </a:rPr>
                <a:t>and </a:t>
              </a:r>
              <a:r>
                <a:rPr lang="en-US" sz="2400" spc="-50" dirty="0">
                  <a:gradFill>
                    <a:gsLst>
                      <a:gs pos="1250">
                        <a:schemeClr val="bg1"/>
                      </a:gs>
                      <a:gs pos="10417">
                        <a:schemeClr val="bg1"/>
                      </a:gs>
                    </a:gsLst>
                    <a:lin ang="5400000" scaled="0"/>
                  </a:gradFill>
                  <a:latin typeface="+mj-lt"/>
                </a:rPr>
                <a:t>compliance?</a:t>
              </a:r>
            </a:p>
          </p:txBody>
        </p:sp>
        <p:sp>
          <p:nvSpPr>
            <p:cNvPr id="80" name="Freeform 164"/>
            <p:cNvSpPr>
              <a:spLocks noEditPoints="1"/>
            </p:cNvSpPr>
            <p:nvPr/>
          </p:nvSpPr>
          <p:spPr bwMode="black">
            <a:xfrm>
              <a:off x="8516938" y="5254558"/>
              <a:ext cx="541720" cy="751046"/>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305" tIns="41153" rIns="82305" bIns="41153" numCol="1" anchor="t" anchorCtr="0" compatLnSpc="1">
              <a:prstTxWarp prst="textNoShape">
                <a:avLst/>
              </a:prstTxWarp>
            </a:bodyPr>
            <a:lstStyle/>
            <a:p>
              <a:endParaRPr lang="en-US" sz="1600"/>
            </a:p>
          </p:txBody>
        </p:sp>
      </p:grpSp>
      <p:grpSp>
        <p:nvGrpSpPr>
          <p:cNvPr id="98" name="Group 97"/>
          <p:cNvGrpSpPr/>
          <p:nvPr/>
        </p:nvGrpSpPr>
        <p:grpSpPr>
          <a:xfrm>
            <a:off x="4262822" y="5808710"/>
            <a:ext cx="618056" cy="618056"/>
            <a:chOff x="4202820" y="3792680"/>
            <a:chExt cx="707142" cy="707142"/>
          </a:xfrm>
        </p:grpSpPr>
        <p:sp>
          <p:nvSpPr>
            <p:cNvPr id="99" name="Oval 98"/>
            <p:cNvSpPr/>
            <p:nvPr/>
          </p:nvSpPr>
          <p:spPr bwMode="auto">
            <a:xfrm>
              <a:off x="4202820" y="3792680"/>
              <a:ext cx="707142" cy="707142"/>
            </a:xfrm>
            <a:prstGeom prst="ellipse">
              <a:avLst/>
            </a:prstGeom>
            <a:solidFill>
              <a:srgbClr val="FFFFFF"/>
            </a:solidFill>
            <a:ln w="41275">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chemeClr val="bg1"/>
                    </a:gs>
                    <a:gs pos="10417">
                      <a:schemeClr val="bg1"/>
                    </a:gs>
                  </a:gsLst>
                  <a:lin ang="5400000" scaled="0"/>
                </a:gradFill>
              </a:endParaRPr>
            </a:p>
          </p:txBody>
        </p:sp>
        <p:grpSp>
          <p:nvGrpSpPr>
            <p:cNvPr id="100" name="Group 4"/>
            <p:cNvGrpSpPr>
              <a:grpSpLocks noChangeAspect="1"/>
            </p:cNvGrpSpPr>
            <p:nvPr/>
          </p:nvGrpSpPr>
          <p:grpSpPr bwMode="auto">
            <a:xfrm>
              <a:off x="4316523" y="3845687"/>
              <a:ext cx="475810" cy="560998"/>
              <a:chOff x="3230" y="1393"/>
              <a:chExt cx="1374" cy="1620"/>
            </a:xfrm>
          </p:grpSpPr>
          <p:sp>
            <p:nvSpPr>
              <p:cNvPr id="101" name="AutoShape 3"/>
              <p:cNvSpPr>
                <a:spLocks noChangeAspect="1" noChangeArrowheads="1" noTextEdit="1"/>
              </p:cNvSpPr>
              <p:nvPr/>
            </p:nvSpPr>
            <p:spPr bwMode="auto">
              <a:xfrm>
                <a:off x="3230" y="1393"/>
                <a:ext cx="1374" cy="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5"/>
              <p:cNvSpPr>
                <a:spLocks/>
              </p:cNvSpPr>
              <p:nvPr/>
            </p:nvSpPr>
            <p:spPr bwMode="auto">
              <a:xfrm>
                <a:off x="3230" y="1393"/>
                <a:ext cx="1374" cy="1620"/>
              </a:xfrm>
              <a:custGeom>
                <a:avLst/>
                <a:gdLst>
                  <a:gd name="T0" fmla="*/ 132 w 1374"/>
                  <a:gd name="T1" fmla="*/ 1220 h 1620"/>
                  <a:gd name="T2" fmla="*/ 50 w 1374"/>
                  <a:gd name="T3" fmla="*/ 1240 h 1620"/>
                  <a:gd name="T4" fmla="*/ 10 w 1374"/>
                  <a:gd name="T5" fmla="*/ 1298 h 1620"/>
                  <a:gd name="T6" fmla="*/ 10 w 1374"/>
                  <a:gd name="T7" fmla="*/ 1420 h 1620"/>
                  <a:gd name="T8" fmla="*/ 4 w 1374"/>
                  <a:gd name="T9" fmla="*/ 1494 h 1620"/>
                  <a:gd name="T10" fmla="*/ 72 w 1374"/>
                  <a:gd name="T11" fmla="*/ 1530 h 1620"/>
                  <a:gd name="T12" fmla="*/ 408 w 1374"/>
                  <a:gd name="T13" fmla="*/ 1612 h 1620"/>
                  <a:gd name="T14" fmla="*/ 488 w 1374"/>
                  <a:gd name="T15" fmla="*/ 1584 h 1620"/>
                  <a:gd name="T16" fmla="*/ 666 w 1374"/>
                  <a:gd name="T17" fmla="*/ 1536 h 1620"/>
                  <a:gd name="T18" fmla="*/ 872 w 1374"/>
                  <a:gd name="T19" fmla="*/ 1548 h 1620"/>
                  <a:gd name="T20" fmla="*/ 932 w 1374"/>
                  <a:gd name="T21" fmla="*/ 1598 h 1620"/>
                  <a:gd name="T22" fmla="*/ 1008 w 1374"/>
                  <a:gd name="T23" fmla="*/ 1620 h 1620"/>
                  <a:gd name="T24" fmla="*/ 1088 w 1374"/>
                  <a:gd name="T25" fmla="*/ 1596 h 1620"/>
                  <a:gd name="T26" fmla="*/ 1268 w 1374"/>
                  <a:gd name="T27" fmla="*/ 1474 h 1620"/>
                  <a:gd name="T28" fmla="*/ 1360 w 1374"/>
                  <a:gd name="T29" fmla="*/ 1414 h 1620"/>
                  <a:gd name="T30" fmla="*/ 1360 w 1374"/>
                  <a:gd name="T31" fmla="*/ 1352 h 1620"/>
                  <a:gd name="T32" fmla="*/ 1274 w 1374"/>
                  <a:gd name="T33" fmla="*/ 1280 h 1620"/>
                  <a:gd name="T34" fmla="*/ 1234 w 1374"/>
                  <a:gd name="T35" fmla="*/ 1208 h 1620"/>
                  <a:gd name="T36" fmla="*/ 1270 w 1374"/>
                  <a:gd name="T37" fmla="*/ 1326 h 1620"/>
                  <a:gd name="T38" fmla="*/ 1354 w 1374"/>
                  <a:gd name="T39" fmla="*/ 1386 h 1620"/>
                  <a:gd name="T40" fmla="*/ 1232 w 1374"/>
                  <a:gd name="T41" fmla="*/ 1458 h 1620"/>
                  <a:gd name="T42" fmla="*/ 1092 w 1374"/>
                  <a:gd name="T43" fmla="*/ 1544 h 1620"/>
                  <a:gd name="T44" fmla="*/ 1042 w 1374"/>
                  <a:gd name="T45" fmla="*/ 1570 h 1620"/>
                  <a:gd name="T46" fmla="*/ 976 w 1374"/>
                  <a:gd name="T47" fmla="*/ 1564 h 1620"/>
                  <a:gd name="T48" fmla="*/ 938 w 1374"/>
                  <a:gd name="T49" fmla="*/ 1508 h 1620"/>
                  <a:gd name="T50" fmla="*/ 940 w 1374"/>
                  <a:gd name="T51" fmla="*/ 1432 h 1620"/>
                  <a:gd name="T52" fmla="*/ 934 w 1374"/>
                  <a:gd name="T53" fmla="*/ 1180 h 1620"/>
                  <a:gd name="T54" fmla="*/ 964 w 1374"/>
                  <a:gd name="T55" fmla="*/ 1152 h 1620"/>
                  <a:gd name="T56" fmla="*/ 1000 w 1374"/>
                  <a:gd name="T57" fmla="*/ 1196 h 1620"/>
                  <a:gd name="T58" fmla="*/ 1054 w 1374"/>
                  <a:gd name="T59" fmla="*/ 1240 h 1620"/>
                  <a:gd name="T60" fmla="*/ 1120 w 1374"/>
                  <a:gd name="T61" fmla="*/ 1230 h 1620"/>
                  <a:gd name="T62" fmla="*/ 1198 w 1374"/>
                  <a:gd name="T63" fmla="*/ 1164 h 1620"/>
                  <a:gd name="T64" fmla="*/ 1236 w 1374"/>
                  <a:gd name="T65" fmla="*/ 1072 h 1620"/>
                  <a:gd name="T66" fmla="*/ 1196 w 1374"/>
                  <a:gd name="T67" fmla="*/ 860 h 1620"/>
                  <a:gd name="T68" fmla="*/ 1094 w 1374"/>
                  <a:gd name="T69" fmla="*/ 690 h 1620"/>
                  <a:gd name="T70" fmla="*/ 1012 w 1374"/>
                  <a:gd name="T71" fmla="*/ 576 h 1620"/>
                  <a:gd name="T72" fmla="*/ 956 w 1374"/>
                  <a:gd name="T73" fmla="*/ 426 h 1620"/>
                  <a:gd name="T74" fmla="*/ 940 w 1374"/>
                  <a:gd name="T75" fmla="*/ 254 h 1620"/>
                  <a:gd name="T76" fmla="*/ 882 w 1374"/>
                  <a:gd name="T77" fmla="*/ 98 h 1620"/>
                  <a:gd name="T78" fmla="*/ 746 w 1374"/>
                  <a:gd name="T79" fmla="*/ 12 h 1620"/>
                  <a:gd name="T80" fmla="*/ 614 w 1374"/>
                  <a:gd name="T81" fmla="*/ 4 h 1620"/>
                  <a:gd name="T82" fmla="*/ 514 w 1374"/>
                  <a:gd name="T83" fmla="*/ 50 h 1620"/>
                  <a:gd name="T84" fmla="*/ 456 w 1374"/>
                  <a:gd name="T85" fmla="*/ 144 h 1620"/>
                  <a:gd name="T86" fmla="*/ 446 w 1374"/>
                  <a:gd name="T87" fmla="*/ 374 h 1620"/>
                  <a:gd name="T88" fmla="*/ 452 w 1374"/>
                  <a:gd name="T89" fmla="*/ 526 h 1620"/>
                  <a:gd name="T90" fmla="*/ 390 w 1374"/>
                  <a:gd name="T91" fmla="*/ 650 h 1620"/>
                  <a:gd name="T92" fmla="*/ 316 w 1374"/>
                  <a:gd name="T93" fmla="*/ 748 h 1620"/>
                  <a:gd name="T94" fmla="*/ 232 w 1374"/>
                  <a:gd name="T95" fmla="*/ 940 h 1620"/>
                  <a:gd name="T96" fmla="*/ 184 w 1374"/>
                  <a:gd name="T97" fmla="*/ 1078 h 1620"/>
                  <a:gd name="T98" fmla="*/ 224 w 1374"/>
                  <a:gd name="T99" fmla="*/ 1112 h 1620"/>
                  <a:gd name="T100" fmla="*/ 298 w 1374"/>
                  <a:gd name="T101" fmla="*/ 1158 h 1620"/>
                  <a:gd name="T102" fmla="*/ 480 w 1374"/>
                  <a:gd name="T103" fmla="*/ 1430 h 1620"/>
                  <a:gd name="T104" fmla="*/ 494 w 1374"/>
                  <a:gd name="T105" fmla="*/ 1518 h 1620"/>
                  <a:gd name="T106" fmla="*/ 438 w 1374"/>
                  <a:gd name="T107" fmla="*/ 1570 h 1620"/>
                  <a:gd name="T108" fmla="*/ 336 w 1374"/>
                  <a:gd name="T109" fmla="*/ 1564 h 1620"/>
                  <a:gd name="T110" fmla="*/ 60 w 1374"/>
                  <a:gd name="T111" fmla="*/ 1498 h 1620"/>
                  <a:gd name="T112" fmla="*/ 32 w 1374"/>
                  <a:gd name="T113" fmla="*/ 1456 h 1620"/>
                  <a:gd name="T114" fmla="*/ 52 w 1374"/>
                  <a:gd name="T115" fmla="*/ 1378 h 1620"/>
                  <a:gd name="T116" fmla="*/ 26 w 1374"/>
                  <a:gd name="T117" fmla="*/ 1294 h 1620"/>
                  <a:gd name="T118" fmla="*/ 52 w 1374"/>
                  <a:gd name="T119" fmla="*/ 1260 h 1620"/>
                  <a:gd name="T120" fmla="*/ 130 w 1374"/>
                  <a:gd name="T121" fmla="*/ 1252 h 1620"/>
                  <a:gd name="T122" fmla="*/ 174 w 1374"/>
                  <a:gd name="T123" fmla="*/ 1188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4" h="1620">
                    <a:moveTo>
                      <a:pt x="174" y="1170"/>
                    </a:moveTo>
                    <a:lnTo>
                      <a:pt x="174" y="1170"/>
                    </a:lnTo>
                    <a:lnTo>
                      <a:pt x="166" y="1186"/>
                    </a:lnTo>
                    <a:lnTo>
                      <a:pt x="156" y="1200"/>
                    </a:lnTo>
                    <a:lnTo>
                      <a:pt x="144" y="1210"/>
                    </a:lnTo>
                    <a:lnTo>
                      <a:pt x="132" y="1220"/>
                    </a:lnTo>
                    <a:lnTo>
                      <a:pt x="118" y="1226"/>
                    </a:lnTo>
                    <a:lnTo>
                      <a:pt x="104" y="1232"/>
                    </a:lnTo>
                    <a:lnTo>
                      <a:pt x="88" y="1236"/>
                    </a:lnTo>
                    <a:lnTo>
                      <a:pt x="72" y="1238"/>
                    </a:lnTo>
                    <a:lnTo>
                      <a:pt x="72" y="1238"/>
                    </a:lnTo>
                    <a:lnTo>
                      <a:pt x="50" y="1240"/>
                    </a:lnTo>
                    <a:lnTo>
                      <a:pt x="34" y="1242"/>
                    </a:lnTo>
                    <a:lnTo>
                      <a:pt x="22" y="1248"/>
                    </a:lnTo>
                    <a:lnTo>
                      <a:pt x="14" y="1256"/>
                    </a:lnTo>
                    <a:lnTo>
                      <a:pt x="10" y="1266"/>
                    </a:lnTo>
                    <a:lnTo>
                      <a:pt x="8" y="1280"/>
                    </a:lnTo>
                    <a:lnTo>
                      <a:pt x="10" y="1298"/>
                    </a:lnTo>
                    <a:lnTo>
                      <a:pt x="12" y="1318"/>
                    </a:lnTo>
                    <a:lnTo>
                      <a:pt x="12" y="1318"/>
                    </a:lnTo>
                    <a:lnTo>
                      <a:pt x="16" y="1344"/>
                    </a:lnTo>
                    <a:lnTo>
                      <a:pt x="18" y="1370"/>
                    </a:lnTo>
                    <a:lnTo>
                      <a:pt x="16" y="1396"/>
                    </a:lnTo>
                    <a:lnTo>
                      <a:pt x="10" y="1420"/>
                    </a:lnTo>
                    <a:lnTo>
                      <a:pt x="10" y="1420"/>
                    </a:lnTo>
                    <a:lnTo>
                      <a:pt x="4" y="1444"/>
                    </a:lnTo>
                    <a:lnTo>
                      <a:pt x="0" y="1464"/>
                    </a:lnTo>
                    <a:lnTo>
                      <a:pt x="0" y="1480"/>
                    </a:lnTo>
                    <a:lnTo>
                      <a:pt x="2" y="1488"/>
                    </a:lnTo>
                    <a:lnTo>
                      <a:pt x="4" y="1494"/>
                    </a:lnTo>
                    <a:lnTo>
                      <a:pt x="8" y="1500"/>
                    </a:lnTo>
                    <a:lnTo>
                      <a:pt x="14" y="1506"/>
                    </a:lnTo>
                    <a:lnTo>
                      <a:pt x="28" y="1514"/>
                    </a:lnTo>
                    <a:lnTo>
                      <a:pt x="46" y="1522"/>
                    </a:lnTo>
                    <a:lnTo>
                      <a:pt x="72" y="1530"/>
                    </a:lnTo>
                    <a:lnTo>
                      <a:pt x="72" y="1530"/>
                    </a:lnTo>
                    <a:lnTo>
                      <a:pt x="214" y="1566"/>
                    </a:lnTo>
                    <a:lnTo>
                      <a:pt x="356" y="1606"/>
                    </a:lnTo>
                    <a:lnTo>
                      <a:pt x="356" y="1606"/>
                    </a:lnTo>
                    <a:lnTo>
                      <a:pt x="374" y="1610"/>
                    </a:lnTo>
                    <a:lnTo>
                      <a:pt x="392" y="1612"/>
                    </a:lnTo>
                    <a:lnTo>
                      <a:pt x="408" y="1612"/>
                    </a:lnTo>
                    <a:lnTo>
                      <a:pt x="424" y="1610"/>
                    </a:lnTo>
                    <a:lnTo>
                      <a:pt x="440" y="1608"/>
                    </a:lnTo>
                    <a:lnTo>
                      <a:pt x="456" y="1602"/>
                    </a:lnTo>
                    <a:lnTo>
                      <a:pt x="472" y="1594"/>
                    </a:lnTo>
                    <a:lnTo>
                      <a:pt x="488" y="1584"/>
                    </a:lnTo>
                    <a:lnTo>
                      <a:pt x="488" y="1584"/>
                    </a:lnTo>
                    <a:lnTo>
                      <a:pt x="516" y="1570"/>
                    </a:lnTo>
                    <a:lnTo>
                      <a:pt x="546" y="1556"/>
                    </a:lnTo>
                    <a:lnTo>
                      <a:pt x="578" y="1546"/>
                    </a:lnTo>
                    <a:lnTo>
                      <a:pt x="610" y="1540"/>
                    </a:lnTo>
                    <a:lnTo>
                      <a:pt x="610" y="1540"/>
                    </a:lnTo>
                    <a:lnTo>
                      <a:pt x="666" y="1536"/>
                    </a:lnTo>
                    <a:lnTo>
                      <a:pt x="724" y="1534"/>
                    </a:lnTo>
                    <a:lnTo>
                      <a:pt x="780" y="1536"/>
                    </a:lnTo>
                    <a:lnTo>
                      <a:pt x="838" y="1538"/>
                    </a:lnTo>
                    <a:lnTo>
                      <a:pt x="838" y="1538"/>
                    </a:lnTo>
                    <a:lnTo>
                      <a:pt x="854" y="1540"/>
                    </a:lnTo>
                    <a:lnTo>
                      <a:pt x="872" y="1548"/>
                    </a:lnTo>
                    <a:lnTo>
                      <a:pt x="888" y="1558"/>
                    </a:lnTo>
                    <a:lnTo>
                      <a:pt x="900" y="1570"/>
                    </a:lnTo>
                    <a:lnTo>
                      <a:pt x="900" y="1570"/>
                    </a:lnTo>
                    <a:lnTo>
                      <a:pt x="910" y="1580"/>
                    </a:lnTo>
                    <a:lnTo>
                      <a:pt x="920" y="1590"/>
                    </a:lnTo>
                    <a:lnTo>
                      <a:pt x="932" y="1598"/>
                    </a:lnTo>
                    <a:lnTo>
                      <a:pt x="944" y="1604"/>
                    </a:lnTo>
                    <a:lnTo>
                      <a:pt x="956" y="1610"/>
                    </a:lnTo>
                    <a:lnTo>
                      <a:pt x="968" y="1614"/>
                    </a:lnTo>
                    <a:lnTo>
                      <a:pt x="982" y="1616"/>
                    </a:lnTo>
                    <a:lnTo>
                      <a:pt x="996" y="1618"/>
                    </a:lnTo>
                    <a:lnTo>
                      <a:pt x="1008" y="1620"/>
                    </a:lnTo>
                    <a:lnTo>
                      <a:pt x="1022" y="1618"/>
                    </a:lnTo>
                    <a:lnTo>
                      <a:pt x="1036" y="1616"/>
                    </a:lnTo>
                    <a:lnTo>
                      <a:pt x="1048" y="1614"/>
                    </a:lnTo>
                    <a:lnTo>
                      <a:pt x="1062" y="1608"/>
                    </a:lnTo>
                    <a:lnTo>
                      <a:pt x="1074" y="1602"/>
                    </a:lnTo>
                    <a:lnTo>
                      <a:pt x="1088" y="1596"/>
                    </a:lnTo>
                    <a:lnTo>
                      <a:pt x="1100" y="1588"/>
                    </a:lnTo>
                    <a:lnTo>
                      <a:pt x="1100" y="1588"/>
                    </a:lnTo>
                    <a:lnTo>
                      <a:pt x="1140" y="1558"/>
                    </a:lnTo>
                    <a:lnTo>
                      <a:pt x="1182" y="1528"/>
                    </a:lnTo>
                    <a:lnTo>
                      <a:pt x="1268" y="1474"/>
                    </a:lnTo>
                    <a:lnTo>
                      <a:pt x="1268" y="1474"/>
                    </a:lnTo>
                    <a:lnTo>
                      <a:pt x="1288" y="1462"/>
                    </a:lnTo>
                    <a:lnTo>
                      <a:pt x="1310" y="1450"/>
                    </a:lnTo>
                    <a:lnTo>
                      <a:pt x="1330" y="1438"/>
                    </a:lnTo>
                    <a:lnTo>
                      <a:pt x="1350" y="1424"/>
                    </a:lnTo>
                    <a:lnTo>
                      <a:pt x="1350" y="1424"/>
                    </a:lnTo>
                    <a:lnTo>
                      <a:pt x="1360" y="1414"/>
                    </a:lnTo>
                    <a:lnTo>
                      <a:pt x="1368" y="1404"/>
                    </a:lnTo>
                    <a:lnTo>
                      <a:pt x="1374" y="1392"/>
                    </a:lnTo>
                    <a:lnTo>
                      <a:pt x="1374" y="1382"/>
                    </a:lnTo>
                    <a:lnTo>
                      <a:pt x="1374" y="1370"/>
                    </a:lnTo>
                    <a:lnTo>
                      <a:pt x="1368" y="1360"/>
                    </a:lnTo>
                    <a:lnTo>
                      <a:pt x="1360" y="1352"/>
                    </a:lnTo>
                    <a:lnTo>
                      <a:pt x="1348" y="1344"/>
                    </a:lnTo>
                    <a:lnTo>
                      <a:pt x="1348" y="1344"/>
                    </a:lnTo>
                    <a:lnTo>
                      <a:pt x="1326" y="1330"/>
                    </a:lnTo>
                    <a:lnTo>
                      <a:pt x="1306" y="1316"/>
                    </a:lnTo>
                    <a:lnTo>
                      <a:pt x="1288" y="1298"/>
                    </a:lnTo>
                    <a:lnTo>
                      <a:pt x="1274" y="1280"/>
                    </a:lnTo>
                    <a:lnTo>
                      <a:pt x="1260" y="1260"/>
                    </a:lnTo>
                    <a:lnTo>
                      <a:pt x="1252" y="1236"/>
                    </a:lnTo>
                    <a:lnTo>
                      <a:pt x="1244" y="1210"/>
                    </a:lnTo>
                    <a:lnTo>
                      <a:pt x="1242" y="1182"/>
                    </a:lnTo>
                    <a:lnTo>
                      <a:pt x="1242" y="1182"/>
                    </a:lnTo>
                    <a:lnTo>
                      <a:pt x="1234" y="1208"/>
                    </a:lnTo>
                    <a:lnTo>
                      <a:pt x="1230" y="1232"/>
                    </a:lnTo>
                    <a:lnTo>
                      <a:pt x="1232" y="1256"/>
                    </a:lnTo>
                    <a:lnTo>
                      <a:pt x="1236" y="1276"/>
                    </a:lnTo>
                    <a:lnTo>
                      <a:pt x="1244" y="1296"/>
                    </a:lnTo>
                    <a:lnTo>
                      <a:pt x="1254" y="1312"/>
                    </a:lnTo>
                    <a:lnTo>
                      <a:pt x="1270" y="1326"/>
                    </a:lnTo>
                    <a:lnTo>
                      <a:pt x="1286" y="1336"/>
                    </a:lnTo>
                    <a:lnTo>
                      <a:pt x="1286" y="1336"/>
                    </a:lnTo>
                    <a:lnTo>
                      <a:pt x="1304" y="1348"/>
                    </a:lnTo>
                    <a:lnTo>
                      <a:pt x="1320" y="1360"/>
                    </a:lnTo>
                    <a:lnTo>
                      <a:pt x="1354" y="1386"/>
                    </a:lnTo>
                    <a:lnTo>
                      <a:pt x="1354" y="1386"/>
                    </a:lnTo>
                    <a:lnTo>
                      <a:pt x="1320" y="1416"/>
                    </a:lnTo>
                    <a:lnTo>
                      <a:pt x="1302" y="1428"/>
                    </a:lnTo>
                    <a:lnTo>
                      <a:pt x="1292" y="1434"/>
                    </a:lnTo>
                    <a:lnTo>
                      <a:pt x="1282" y="1438"/>
                    </a:lnTo>
                    <a:lnTo>
                      <a:pt x="1282" y="1438"/>
                    </a:lnTo>
                    <a:lnTo>
                      <a:pt x="1232" y="1458"/>
                    </a:lnTo>
                    <a:lnTo>
                      <a:pt x="1206" y="1470"/>
                    </a:lnTo>
                    <a:lnTo>
                      <a:pt x="1182" y="1482"/>
                    </a:lnTo>
                    <a:lnTo>
                      <a:pt x="1158" y="1496"/>
                    </a:lnTo>
                    <a:lnTo>
                      <a:pt x="1136" y="1510"/>
                    </a:lnTo>
                    <a:lnTo>
                      <a:pt x="1114" y="1526"/>
                    </a:lnTo>
                    <a:lnTo>
                      <a:pt x="1092" y="1544"/>
                    </a:lnTo>
                    <a:lnTo>
                      <a:pt x="1092" y="1544"/>
                    </a:lnTo>
                    <a:lnTo>
                      <a:pt x="1082" y="1552"/>
                    </a:lnTo>
                    <a:lnTo>
                      <a:pt x="1068" y="1560"/>
                    </a:lnTo>
                    <a:lnTo>
                      <a:pt x="1068" y="1560"/>
                    </a:lnTo>
                    <a:lnTo>
                      <a:pt x="1056" y="1566"/>
                    </a:lnTo>
                    <a:lnTo>
                      <a:pt x="1042" y="1570"/>
                    </a:lnTo>
                    <a:lnTo>
                      <a:pt x="1030" y="1574"/>
                    </a:lnTo>
                    <a:lnTo>
                      <a:pt x="1018" y="1574"/>
                    </a:lnTo>
                    <a:lnTo>
                      <a:pt x="1006" y="1574"/>
                    </a:lnTo>
                    <a:lnTo>
                      <a:pt x="996" y="1572"/>
                    </a:lnTo>
                    <a:lnTo>
                      <a:pt x="986" y="1570"/>
                    </a:lnTo>
                    <a:lnTo>
                      <a:pt x="976" y="1564"/>
                    </a:lnTo>
                    <a:lnTo>
                      <a:pt x="966" y="1558"/>
                    </a:lnTo>
                    <a:lnTo>
                      <a:pt x="960" y="1550"/>
                    </a:lnTo>
                    <a:lnTo>
                      <a:pt x="952" y="1542"/>
                    </a:lnTo>
                    <a:lnTo>
                      <a:pt x="946" y="1532"/>
                    </a:lnTo>
                    <a:lnTo>
                      <a:pt x="942" y="1520"/>
                    </a:lnTo>
                    <a:lnTo>
                      <a:pt x="938" y="1508"/>
                    </a:lnTo>
                    <a:lnTo>
                      <a:pt x="936" y="1494"/>
                    </a:lnTo>
                    <a:lnTo>
                      <a:pt x="936" y="1480"/>
                    </a:lnTo>
                    <a:lnTo>
                      <a:pt x="936" y="1480"/>
                    </a:lnTo>
                    <a:lnTo>
                      <a:pt x="938" y="1456"/>
                    </a:lnTo>
                    <a:lnTo>
                      <a:pt x="940" y="1432"/>
                    </a:lnTo>
                    <a:lnTo>
                      <a:pt x="940" y="1432"/>
                    </a:lnTo>
                    <a:lnTo>
                      <a:pt x="932" y="1266"/>
                    </a:lnTo>
                    <a:lnTo>
                      <a:pt x="932" y="1266"/>
                    </a:lnTo>
                    <a:lnTo>
                      <a:pt x="932" y="1222"/>
                    </a:lnTo>
                    <a:lnTo>
                      <a:pt x="932" y="1200"/>
                    </a:lnTo>
                    <a:lnTo>
                      <a:pt x="934" y="1180"/>
                    </a:lnTo>
                    <a:lnTo>
                      <a:pt x="934" y="1180"/>
                    </a:lnTo>
                    <a:lnTo>
                      <a:pt x="936" y="1170"/>
                    </a:lnTo>
                    <a:lnTo>
                      <a:pt x="942" y="1162"/>
                    </a:lnTo>
                    <a:lnTo>
                      <a:pt x="950" y="1154"/>
                    </a:lnTo>
                    <a:lnTo>
                      <a:pt x="958" y="1152"/>
                    </a:lnTo>
                    <a:lnTo>
                      <a:pt x="958" y="1152"/>
                    </a:lnTo>
                    <a:lnTo>
                      <a:pt x="964" y="1152"/>
                    </a:lnTo>
                    <a:lnTo>
                      <a:pt x="972" y="1158"/>
                    </a:lnTo>
                    <a:lnTo>
                      <a:pt x="988" y="1172"/>
                    </a:lnTo>
                    <a:lnTo>
                      <a:pt x="988" y="1172"/>
                    </a:lnTo>
                    <a:lnTo>
                      <a:pt x="994" y="1184"/>
                    </a:lnTo>
                    <a:lnTo>
                      <a:pt x="1000" y="1196"/>
                    </a:lnTo>
                    <a:lnTo>
                      <a:pt x="1000" y="1196"/>
                    </a:lnTo>
                    <a:lnTo>
                      <a:pt x="1008" y="1208"/>
                    </a:lnTo>
                    <a:lnTo>
                      <a:pt x="1014" y="1218"/>
                    </a:lnTo>
                    <a:lnTo>
                      <a:pt x="1022" y="1226"/>
                    </a:lnTo>
                    <a:lnTo>
                      <a:pt x="1032" y="1232"/>
                    </a:lnTo>
                    <a:lnTo>
                      <a:pt x="1042" y="1236"/>
                    </a:lnTo>
                    <a:lnTo>
                      <a:pt x="1054" y="1240"/>
                    </a:lnTo>
                    <a:lnTo>
                      <a:pt x="1066" y="1242"/>
                    </a:lnTo>
                    <a:lnTo>
                      <a:pt x="1078" y="1242"/>
                    </a:lnTo>
                    <a:lnTo>
                      <a:pt x="1078" y="1242"/>
                    </a:lnTo>
                    <a:lnTo>
                      <a:pt x="1092" y="1240"/>
                    </a:lnTo>
                    <a:lnTo>
                      <a:pt x="1106" y="1236"/>
                    </a:lnTo>
                    <a:lnTo>
                      <a:pt x="1120" y="1230"/>
                    </a:lnTo>
                    <a:lnTo>
                      <a:pt x="1134" y="1222"/>
                    </a:lnTo>
                    <a:lnTo>
                      <a:pt x="1148" y="1214"/>
                    </a:lnTo>
                    <a:lnTo>
                      <a:pt x="1162" y="1204"/>
                    </a:lnTo>
                    <a:lnTo>
                      <a:pt x="1176" y="1192"/>
                    </a:lnTo>
                    <a:lnTo>
                      <a:pt x="1188" y="1178"/>
                    </a:lnTo>
                    <a:lnTo>
                      <a:pt x="1198" y="1164"/>
                    </a:lnTo>
                    <a:lnTo>
                      <a:pt x="1208" y="1150"/>
                    </a:lnTo>
                    <a:lnTo>
                      <a:pt x="1218" y="1134"/>
                    </a:lnTo>
                    <a:lnTo>
                      <a:pt x="1224" y="1120"/>
                    </a:lnTo>
                    <a:lnTo>
                      <a:pt x="1230" y="1104"/>
                    </a:lnTo>
                    <a:lnTo>
                      <a:pt x="1234" y="1088"/>
                    </a:lnTo>
                    <a:lnTo>
                      <a:pt x="1236" y="1072"/>
                    </a:lnTo>
                    <a:lnTo>
                      <a:pt x="1236" y="1056"/>
                    </a:lnTo>
                    <a:lnTo>
                      <a:pt x="1236" y="1056"/>
                    </a:lnTo>
                    <a:lnTo>
                      <a:pt x="1232" y="1006"/>
                    </a:lnTo>
                    <a:lnTo>
                      <a:pt x="1224" y="956"/>
                    </a:lnTo>
                    <a:lnTo>
                      <a:pt x="1212" y="908"/>
                    </a:lnTo>
                    <a:lnTo>
                      <a:pt x="1196" y="860"/>
                    </a:lnTo>
                    <a:lnTo>
                      <a:pt x="1176" y="814"/>
                    </a:lnTo>
                    <a:lnTo>
                      <a:pt x="1152" y="772"/>
                    </a:lnTo>
                    <a:lnTo>
                      <a:pt x="1140" y="750"/>
                    </a:lnTo>
                    <a:lnTo>
                      <a:pt x="1126" y="730"/>
                    </a:lnTo>
                    <a:lnTo>
                      <a:pt x="1110" y="710"/>
                    </a:lnTo>
                    <a:lnTo>
                      <a:pt x="1094" y="690"/>
                    </a:lnTo>
                    <a:lnTo>
                      <a:pt x="1094" y="690"/>
                    </a:lnTo>
                    <a:lnTo>
                      <a:pt x="1074" y="668"/>
                    </a:lnTo>
                    <a:lnTo>
                      <a:pt x="1056" y="646"/>
                    </a:lnTo>
                    <a:lnTo>
                      <a:pt x="1040" y="622"/>
                    </a:lnTo>
                    <a:lnTo>
                      <a:pt x="1024" y="600"/>
                    </a:lnTo>
                    <a:lnTo>
                      <a:pt x="1012" y="576"/>
                    </a:lnTo>
                    <a:lnTo>
                      <a:pt x="998" y="552"/>
                    </a:lnTo>
                    <a:lnTo>
                      <a:pt x="988" y="528"/>
                    </a:lnTo>
                    <a:lnTo>
                      <a:pt x="978" y="502"/>
                    </a:lnTo>
                    <a:lnTo>
                      <a:pt x="968" y="478"/>
                    </a:lnTo>
                    <a:lnTo>
                      <a:pt x="962" y="452"/>
                    </a:lnTo>
                    <a:lnTo>
                      <a:pt x="956" y="426"/>
                    </a:lnTo>
                    <a:lnTo>
                      <a:pt x="950" y="398"/>
                    </a:lnTo>
                    <a:lnTo>
                      <a:pt x="946" y="370"/>
                    </a:lnTo>
                    <a:lnTo>
                      <a:pt x="944" y="344"/>
                    </a:lnTo>
                    <a:lnTo>
                      <a:pt x="942" y="286"/>
                    </a:lnTo>
                    <a:lnTo>
                      <a:pt x="942" y="286"/>
                    </a:lnTo>
                    <a:lnTo>
                      <a:pt x="940" y="254"/>
                    </a:lnTo>
                    <a:lnTo>
                      <a:pt x="938" y="224"/>
                    </a:lnTo>
                    <a:lnTo>
                      <a:pt x="930" y="196"/>
                    </a:lnTo>
                    <a:lnTo>
                      <a:pt x="922" y="168"/>
                    </a:lnTo>
                    <a:lnTo>
                      <a:pt x="910" y="144"/>
                    </a:lnTo>
                    <a:lnTo>
                      <a:pt x="898" y="120"/>
                    </a:lnTo>
                    <a:lnTo>
                      <a:pt x="882" y="98"/>
                    </a:lnTo>
                    <a:lnTo>
                      <a:pt x="864" y="78"/>
                    </a:lnTo>
                    <a:lnTo>
                      <a:pt x="844" y="60"/>
                    </a:lnTo>
                    <a:lnTo>
                      <a:pt x="822" y="46"/>
                    </a:lnTo>
                    <a:lnTo>
                      <a:pt x="798" y="32"/>
                    </a:lnTo>
                    <a:lnTo>
                      <a:pt x="772" y="20"/>
                    </a:lnTo>
                    <a:lnTo>
                      <a:pt x="746" y="12"/>
                    </a:lnTo>
                    <a:lnTo>
                      <a:pt x="718" y="6"/>
                    </a:lnTo>
                    <a:lnTo>
                      <a:pt x="686" y="2"/>
                    </a:lnTo>
                    <a:lnTo>
                      <a:pt x="656" y="0"/>
                    </a:lnTo>
                    <a:lnTo>
                      <a:pt x="656" y="0"/>
                    </a:lnTo>
                    <a:lnTo>
                      <a:pt x="634" y="2"/>
                    </a:lnTo>
                    <a:lnTo>
                      <a:pt x="614" y="4"/>
                    </a:lnTo>
                    <a:lnTo>
                      <a:pt x="596" y="8"/>
                    </a:lnTo>
                    <a:lnTo>
                      <a:pt x="578" y="14"/>
                    </a:lnTo>
                    <a:lnTo>
                      <a:pt x="560" y="20"/>
                    </a:lnTo>
                    <a:lnTo>
                      <a:pt x="544" y="30"/>
                    </a:lnTo>
                    <a:lnTo>
                      <a:pt x="528" y="40"/>
                    </a:lnTo>
                    <a:lnTo>
                      <a:pt x="514" y="50"/>
                    </a:lnTo>
                    <a:lnTo>
                      <a:pt x="500" y="62"/>
                    </a:lnTo>
                    <a:lnTo>
                      <a:pt x="488" y="76"/>
                    </a:lnTo>
                    <a:lnTo>
                      <a:pt x="478" y="92"/>
                    </a:lnTo>
                    <a:lnTo>
                      <a:pt x="470" y="108"/>
                    </a:lnTo>
                    <a:lnTo>
                      <a:pt x="462" y="124"/>
                    </a:lnTo>
                    <a:lnTo>
                      <a:pt x="456" y="144"/>
                    </a:lnTo>
                    <a:lnTo>
                      <a:pt x="452" y="162"/>
                    </a:lnTo>
                    <a:lnTo>
                      <a:pt x="450" y="182"/>
                    </a:lnTo>
                    <a:lnTo>
                      <a:pt x="450" y="182"/>
                    </a:lnTo>
                    <a:lnTo>
                      <a:pt x="446" y="246"/>
                    </a:lnTo>
                    <a:lnTo>
                      <a:pt x="444" y="310"/>
                    </a:lnTo>
                    <a:lnTo>
                      <a:pt x="446" y="374"/>
                    </a:lnTo>
                    <a:lnTo>
                      <a:pt x="448" y="406"/>
                    </a:lnTo>
                    <a:lnTo>
                      <a:pt x="452" y="438"/>
                    </a:lnTo>
                    <a:lnTo>
                      <a:pt x="452" y="438"/>
                    </a:lnTo>
                    <a:lnTo>
                      <a:pt x="456" y="468"/>
                    </a:lnTo>
                    <a:lnTo>
                      <a:pt x="456" y="498"/>
                    </a:lnTo>
                    <a:lnTo>
                      <a:pt x="452" y="526"/>
                    </a:lnTo>
                    <a:lnTo>
                      <a:pt x="444" y="552"/>
                    </a:lnTo>
                    <a:lnTo>
                      <a:pt x="434" y="578"/>
                    </a:lnTo>
                    <a:lnTo>
                      <a:pt x="422" y="604"/>
                    </a:lnTo>
                    <a:lnTo>
                      <a:pt x="406" y="628"/>
                    </a:lnTo>
                    <a:lnTo>
                      <a:pt x="390" y="650"/>
                    </a:lnTo>
                    <a:lnTo>
                      <a:pt x="390" y="650"/>
                    </a:lnTo>
                    <a:lnTo>
                      <a:pt x="378" y="666"/>
                    </a:lnTo>
                    <a:lnTo>
                      <a:pt x="364" y="682"/>
                    </a:lnTo>
                    <a:lnTo>
                      <a:pt x="364" y="682"/>
                    </a:lnTo>
                    <a:lnTo>
                      <a:pt x="348" y="704"/>
                    </a:lnTo>
                    <a:lnTo>
                      <a:pt x="332" y="726"/>
                    </a:lnTo>
                    <a:lnTo>
                      <a:pt x="316" y="748"/>
                    </a:lnTo>
                    <a:lnTo>
                      <a:pt x="304" y="772"/>
                    </a:lnTo>
                    <a:lnTo>
                      <a:pt x="280" y="820"/>
                    </a:lnTo>
                    <a:lnTo>
                      <a:pt x="262" y="870"/>
                    </a:lnTo>
                    <a:lnTo>
                      <a:pt x="262" y="870"/>
                    </a:lnTo>
                    <a:lnTo>
                      <a:pt x="248" y="906"/>
                    </a:lnTo>
                    <a:lnTo>
                      <a:pt x="232" y="940"/>
                    </a:lnTo>
                    <a:lnTo>
                      <a:pt x="200" y="1008"/>
                    </a:lnTo>
                    <a:lnTo>
                      <a:pt x="200" y="1008"/>
                    </a:lnTo>
                    <a:lnTo>
                      <a:pt x="190" y="1036"/>
                    </a:lnTo>
                    <a:lnTo>
                      <a:pt x="186" y="1050"/>
                    </a:lnTo>
                    <a:lnTo>
                      <a:pt x="184" y="1064"/>
                    </a:lnTo>
                    <a:lnTo>
                      <a:pt x="184" y="1078"/>
                    </a:lnTo>
                    <a:lnTo>
                      <a:pt x="184" y="1092"/>
                    </a:lnTo>
                    <a:lnTo>
                      <a:pt x="186" y="1108"/>
                    </a:lnTo>
                    <a:lnTo>
                      <a:pt x="190" y="1122"/>
                    </a:lnTo>
                    <a:lnTo>
                      <a:pt x="190" y="1122"/>
                    </a:lnTo>
                    <a:lnTo>
                      <a:pt x="208" y="1116"/>
                    </a:lnTo>
                    <a:lnTo>
                      <a:pt x="224" y="1112"/>
                    </a:lnTo>
                    <a:lnTo>
                      <a:pt x="240" y="1114"/>
                    </a:lnTo>
                    <a:lnTo>
                      <a:pt x="254" y="1118"/>
                    </a:lnTo>
                    <a:lnTo>
                      <a:pt x="266" y="1124"/>
                    </a:lnTo>
                    <a:lnTo>
                      <a:pt x="278" y="1134"/>
                    </a:lnTo>
                    <a:lnTo>
                      <a:pt x="290" y="1146"/>
                    </a:lnTo>
                    <a:lnTo>
                      <a:pt x="298" y="1158"/>
                    </a:lnTo>
                    <a:lnTo>
                      <a:pt x="298" y="1158"/>
                    </a:lnTo>
                    <a:lnTo>
                      <a:pt x="344" y="1220"/>
                    </a:lnTo>
                    <a:lnTo>
                      <a:pt x="386" y="1284"/>
                    </a:lnTo>
                    <a:lnTo>
                      <a:pt x="472" y="1412"/>
                    </a:lnTo>
                    <a:lnTo>
                      <a:pt x="472" y="1412"/>
                    </a:lnTo>
                    <a:lnTo>
                      <a:pt x="480" y="1430"/>
                    </a:lnTo>
                    <a:lnTo>
                      <a:pt x="486" y="1448"/>
                    </a:lnTo>
                    <a:lnTo>
                      <a:pt x="490" y="1468"/>
                    </a:lnTo>
                    <a:lnTo>
                      <a:pt x="494" y="1488"/>
                    </a:lnTo>
                    <a:lnTo>
                      <a:pt x="494" y="1488"/>
                    </a:lnTo>
                    <a:lnTo>
                      <a:pt x="494" y="1504"/>
                    </a:lnTo>
                    <a:lnTo>
                      <a:pt x="494" y="1518"/>
                    </a:lnTo>
                    <a:lnTo>
                      <a:pt x="490" y="1532"/>
                    </a:lnTo>
                    <a:lnTo>
                      <a:pt x="484" y="1542"/>
                    </a:lnTo>
                    <a:lnTo>
                      <a:pt x="476" y="1552"/>
                    </a:lnTo>
                    <a:lnTo>
                      <a:pt x="464" y="1560"/>
                    </a:lnTo>
                    <a:lnTo>
                      <a:pt x="452" y="1566"/>
                    </a:lnTo>
                    <a:lnTo>
                      <a:pt x="438" y="1570"/>
                    </a:lnTo>
                    <a:lnTo>
                      <a:pt x="438" y="1570"/>
                    </a:lnTo>
                    <a:lnTo>
                      <a:pt x="412" y="1572"/>
                    </a:lnTo>
                    <a:lnTo>
                      <a:pt x="386" y="1572"/>
                    </a:lnTo>
                    <a:lnTo>
                      <a:pt x="360" y="1568"/>
                    </a:lnTo>
                    <a:lnTo>
                      <a:pt x="336" y="1564"/>
                    </a:lnTo>
                    <a:lnTo>
                      <a:pt x="336" y="1564"/>
                    </a:lnTo>
                    <a:lnTo>
                      <a:pt x="276" y="1550"/>
                    </a:lnTo>
                    <a:lnTo>
                      <a:pt x="216" y="1536"/>
                    </a:lnTo>
                    <a:lnTo>
                      <a:pt x="98" y="1506"/>
                    </a:lnTo>
                    <a:lnTo>
                      <a:pt x="98" y="1506"/>
                    </a:lnTo>
                    <a:lnTo>
                      <a:pt x="72" y="1500"/>
                    </a:lnTo>
                    <a:lnTo>
                      <a:pt x="60" y="1498"/>
                    </a:lnTo>
                    <a:lnTo>
                      <a:pt x="50" y="1492"/>
                    </a:lnTo>
                    <a:lnTo>
                      <a:pt x="50" y="1492"/>
                    </a:lnTo>
                    <a:lnTo>
                      <a:pt x="42" y="1484"/>
                    </a:lnTo>
                    <a:lnTo>
                      <a:pt x="36" y="1472"/>
                    </a:lnTo>
                    <a:lnTo>
                      <a:pt x="32" y="1460"/>
                    </a:lnTo>
                    <a:lnTo>
                      <a:pt x="32" y="1456"/>
                    </a:lnTo>
                    <a:lnTo>
                      <a:pt x="32" y="1452"/>
                    </a:lnTo>
                    <a:lnTo>
                      <a:pt x="32" y="1452"/>
                    </a:lnTo>
                    <a:lnTo>
                      <a:pt x="42" y="1434"/>
                    </a:lnTo>
                    <a:lnTo>
                      <a:pt x="48" y="1416"/>
                    </a:lnTo>
                    <a:lnTo>
                      <a:pt x="52" y="1396"/>
                    </a:lnTo>
                    <a:lnTo>
                      <a:pt x="52" y="1378"/>
                    </a:lnTo>
                    <a:lnTo>
                      <a:pt x="50" y="1360"/>
                    </a:lnTo>
                    <a:lnTo>
                      <a:pt x="46" y="1342"/>
                    </a:lnTo>
                    <a:lnTo>
                      <a:pt x="40" y="1324"/>
                    </a:lnTo>
                    <a:lnTo>
                      <a:pt x="30" y="1304"/>
                    </a:lnTo>
                    <a:lnTo>
                      <a:pt x="30" y="1304"/>
                    </a:lnTo>
                    <a:lnTo>
                      <a:pt x="26" y="1294"/>
                    </a:lnTo>
                    <a:lnTo>
                      <a:pt x="24" y="1286"/>
                    </a:lnTo>
                    <a:lnTo>
                      <a:pt x="26" y="1278"/>
                    </a:lnTo>
                    <a:lnTo>
                      <a:pt x="28" y="1272"/>
                    </a:lnTo>
                    <a:lnTo>
                      <a:pt x="34" y="1266"/>
                    </a:lnTo>
                    <a:lnTo>
                      <a:pt x="42" y="1262"/>
                    </a:lnTo>
                    <a:lnTo>
                      <a:pt x="52" y="1260"/>
                    </a:lnTo>
                    <a:lnTo>
                      <a:pt x="64" y="1258"/>
                    </a:lnTo>
                    <a:lnTo>
                      <a:pt x="64" y="1258"/>
                    </a:lnTo>
                    <a:lnTo>
                      <a:pt x="88" y="1258"/>
                    </a:lnTo>
                    <a:lnTo>
                      <a:pt x="114" y="1256"/>
                    </a:lnTo>
                    <a:lnTo>
                      <a:pt x="114" y="1256"/>
                    </a:lnTo>
                    <a:lnTo>
                      <a:pt x="130" y="1252"/>
                    </a:lnTo>
                    <a:lnTo>
                      <a:pt x="142" y="1246"/>
                    </a:lnTo>
                    <a:lnTo>
                      <a:pt x="154" y="1238"/>
                    </a:lnTo>
                    <a:lnTo>
                      <a:pt x="162" y="1230"/>
                    </a:lnTo>
                    <a:lnTo>
                      <a:pt x="168" y="1218"/>
                    </a:lnTo>
                    <a:lnTo>
                      <a:pt x="172" y="1204"/>
                    </a:lnTo>
                    <a:lnTo>
                      <a:pt x="174" y="1188"/>
                    </a:lnTo>
                    <a:lnTo>
                      <a:pt x="174" y="1170"/>
                    </a:lnTo>
                    <a:lnTo>
                      <a:pt x="174" y="1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6"/>
              <p:cNvSpPr>
                <a:spLocks noEditPoints="1"/>
              </p:cNvSpPr>
              <p:nvPr/>
            </p:nvSpPr>
            <p:spPr bwMode="auto">
              <a:xfrm>
                <a:off x="3230" y="1393"/>
                <a:ext cx="1374" cy="1620"/>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a:gradFill>
                    <a:gsLst>
                      <a:gs pos="1250">
                        <a:schemeClr val="bg1"/>
                      </a:gs>
                      <a:gs pos="10417">
                        <a:schemeClr val="bg1"/>
                      </a:gs>
                    </a:gsLst>
                    <a:lin ang="5400000" scaled="0"/>
                  </a:gradFill>
                </a:endParaRPr>
              </a:p>
            </p:txBody>
          </p:sp>
          <p:sp>
            <p:nvSpPr>
              <p:cNvPr id="104" name="Freeform 7"/>
              <p:cNvSpPr>
                <a:spLocks/>
              </p:cNvSpPr>
              <p:nvPr/>
            </p:nvSpPr>
            <p:spPr bwMode="auto">
              <a:xfrm>
                <a:off x="3504" y="1627"/>
                <a:ext cx="732" cy="1284"/>
              </a:xfrm>
              <a:custGeom>
                <a:avLst/>
                <a:gdLst>
                  <a:gd name="T0" fmla="*/ 280 w 732"/>
                  <a:gd name="T1" fmla="*/ 374 h 1284"/>
                  <a:gd name="T2" fmla="*/ 334 w 732"/>
                  <a:gd name="T3" fmla="*/ 396 h 1284"/>
                  <a:gd name="T4" fmla="*/ 508 w 732"/>
                  <a:gd name="T5" fmla="*/ 276 h 1284"/>
                  <a:gd name="T6" fmla="*/ 374 w 732"/>
                  <a:gd name="T7" fmla="*/ 330 h 1284"/>
                  <a:gd name="T8" fmla="*/ 308 w 732"/>
                  <a:gd name="T9" fmla="*/ 332 h 1284"/>
                  <a:gd name="T10" fmla="*/ 306 w 732"/>
                  <a:gd name="T11" fmla="*/ 304 h 1284"/>
                  <a:gd name="T12" fmla="*/ 518 w 732"/>
                  <a:gd name="T13" fmla="*/ 232 h 1284"/>
                  <a:gd name="T14" fmla="*/ 468 w 732"/>
                  <a:gd name="T15" fmla="*/ 240 h 1284"/>
                  <a:gd name="T16" fmla="*/ 320 w 732"/>
                  <a:gd name="T17" fmla="*/ 280 h 1284"/>
                  <a:gd name="T18" fmla="*/ 240 w 732"/>
                  <a:gd name="T19" fmla="*/ 242 h 1284"/>
                  <a:gd name="T20" fmla="*/ 230 w 732"/>
                  <a:gd name="T21" fmla="*/ 194 h 1284"/>
                  <a:gd name="T22" fmla="*/ 286 w 732"/>
                  <a:gd name="T23" fmla="*/ 140 h 1284"/>
                  <a:gd name="T24" fmla="*/ 290 w 732"/>
                  <a:gd name="T25" fmla="*/ 84 h 1284"/>
                  <a:gd name="T26" fmla="*/ 258 w 732"/>
                  <a:gd name="T27" fmla="*/ 58 h 1284"/>
                  <a:gd name="T28" fmla="*/ 236 w 732"/>
                  <a:gd name="T29" fmla="*/ 94 h 1284"/>
                  <a:gd name="T30" fmla="*/ 254 w 732"/>
                  <a:gd name="T31" fmla="*/ 152 h 1284"/>
                  <a:gd name="T32" fmla="*/ 226 w 732"/>
                  <a:gd name="T33" fmla="*/ 142 h 1284"/>
                  <a:gd name="T34" fmla="*/ 218 w 732"/>
                  <a:gd name="T35" fmla="*/ 80 h 1284"/>
                  <a:gd name="T36" fmla="*/ 258 w 732"/>
                  <a:gd name="T37" fmla="*/ 10 h 1284"/>
                  <a:gd name="T38" fmla="*/ 304 w 732"/>
                  <a:gd name="T39" fmla="*/ 38 h 1284"/>
                  <a:gd name="T40" fmla="*/ 378 w 732"/>
                  <a:gd name="T41" fmla="*/ 124 h 1284"/>
                  <a:gd name="T42" fmla="*/ 434 w 732"/>
                  <a:gd name="T43" fmla="*/ 6 h 1284"/>
                  <a:gd name="T44" fmla="*/ 496 w 732"/>
                  <a:gd name="T45" fmla="*/ 4 h 1284"/>
                  <a:gd name="T46" fmla="*/ 550 w 732"/>
                  <a:gd name="T47" fmla="*/ 104 h 1284"/>
                  <a:gd name="T48" fmla="*/ 534 w 732"/>
                  <a:gd name="T49" fmla="*/ 154 h 1284"/>
                  <a:gd name="T50" fmla="*/ 516 w 732"/>
                  <a:gd name="T51" fmla="*/ 106 h 1284"/>
                  <a:gd name="T52" fmla="*/ 476 w 732"/>
                  <a:gd name="T53" fmla="*/ 56 h 1284"/>
                  <a:gd name="T54" fmla="*/ 436 w 732"/>
                  <a:gd name="T55" fmla="*/ 74 h 1284"/>
                  <a:gd name="T56" fmla="*/ 422 w 732"/>
                  <a:gd name="T57" fmla="*/ 128 h 1284"/>
                  <a:gd name="T58" fmla="*/ 494 w 732"/>
                  <a:gd name="T59" fmla="*/ 172 h 1284"/>
                  <a:gd name="T60" fmla="*/ 542 w 732"/>
                  <a:gd name="T61" fmla="*/ 198 h 1284"/>
                  <a:gd name="T62" fmla="*/ 538 w 732"/>
                  <a:gd name="T63" fmla="*/ 248 h 1284"/>
                  <a:gd name="T64" fmla="*/ 558 w 732"/>
                  <a:gd name="T65" fmla="*/ 340 h 1284"/>
                  <a:gd name="T66" fmla="*/ 596 w 732"/>
                  <a:gd name="T67" fmla="*/ 418 h 1284"/>
                  <a:gd name="T68" fmla="*/ 698 w 732"/>
                  <a:gd name="T69" fmla="*/ 670 h 1284"/>
                  <a:gd name="T70" fmla="*/ 706 w 732"/>
                  <a:gd name="T71" fmla="*/ 788 h 1284"/>
                  <a:gd name="T72" fmla="*/ 696 w 732"/>
                  <a:gd name="T73" fmla="*/ 878 h 1284"/>
                  <a:gd name="T74" fmla="*/ 638 w 732"/>
                  <a:gd name="T75" fmla="*/ 948 h 1284"/>
                  <a:gd name="T76" fmla="*/ 638 w 732"/>
                  <a:gd name="T77" fmla="*/ 1122 h 1284"/>
                  <a:gd name="T78" fmla="*/ 612 w 732"/>
                  <a:gd name="T79" fmla="*/ 1278 h 1284"/>
                  <a:gd name="T80" fmla="*/ 612 w 732"/>
                  <a:gd name="T81" fmla="*/ 1212 h 1284"/>
                  <a:gd name="T82" fmla="*/ 618 w 732"/>
                  <a:gd name="T83" fmla="*/ 1110 h 1284"/>
                  <a:gd name="T84" fmla="*/ 538 w 732"/>
                  <a:gd name="T85" fmla="*/ 1170 h 1284"/>
                  <a:gd name="T86" fmla="*/ 418 w 732"/>
                  <a:gd name="T87" fmla="*/ 1212 h 1284"/>
                  <a:gd name="T88" fmla="*/ 250 w 732"/>
                  <a:gd name="T89" fmla="*/ 1178 h 1284"/>
                  <a:gd name="T90" fmla="*/ 280 w 732"/>
                  <a:gd name="T91" fmla="*/ 1256 h 1284"/>
                  <a:gd name="T92" fmla="*/ 232 w 732"/>
                  <a:gd name="T93" fmla="*/ 1134 h 1284"/>
                  <a:gd name="T94" fmla="*/ 254 w 732"/>
                  <a:gd name="T95" fmla="*/ 1076 h 1284"/>
                  <a:gd name="T96" fmla="*/ 52 w 732"/>
                  <a:gd name="T97" fmla="*/ 890 h 1284"/>
                  <a:gd name="T98" fmla="*/ 0 w 732"/>
                  <a:gd name="T99" fmla="*/ 796 h 1284"/>
                  <a:gd name="T100" fmla="*/ 10 w 732"/>
                  <a:gd name="T101" fmla="*/ 784 h 1284"/>
                  <a:gd name="T102" fmla="*/ 64 w 732"/>
                  <a:gd name="T103" fmla="*/ 870 h 1284"/>
                  <a:gd name="T104" fmla="*/ 76 w 732"/>
                  <a:gd name="T105" fmla="*/ 736 h 1284"/>
                  <a:gd name="T106" fmla="*/ 160 w 732"/>
                  <a:gd name="T107" fmla="*/ 538 h 1284"/>
                  <a:gd name="T108" fmla="*/ 164 w 732"/>
                  <a:gd name="T109" fmla="*/ 500 h 1284"/>
                  <a:gd name="T110" fmla="*/ 196 w 732"/>
                  <a:gd name="T111" fmla="*/ 392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2" h="1284">
                    <a:moveTo>
                      <a:pt x="230" y="312"/>
                    </a:moveTo>
                    <a:lnTo>
                      <a:pt x="230" y="312"/>
                    </a:lnTo>
                    <a:lnTo>
                      <a:pt x="254" y="344"/>
                    </a:lnTo>
                    <a:lnTo>
                      <a:pt x="266" y="360"/>
                    </a:lnTo>
                    <a:lnTo>
                      <a:pt x="280" y="374"/>
                    </a:lnTo>
                    <a:lnTo>
                      <a:pt x="280" y="374"/>
                    </a:lnTo>
                    <a:lnTo>
                      <a:pt x="294" y="384"/>
                    </a:lnTo>
                    <a:lnTo>
                      <a:pt x="308" y="392"/>
                    </a:lnTo>
                    <a:lnTo>
                      <a:pt x="324" y="396"/>
                    </a:lnTo>
                    <a:lnTo>
                      <a:pt x="330" y="396"/>
                    </a:lnTo>
                    <a:lnTo>
                      <a:pt x="334" y="396"/>
                    </a:lnTo>
                    <a:lnTo>
                      <a:pt x="334" y="396"/>
                    </a:lnTo>
                    <a:lnTo>
                      <a:pt x="380" y="370"/>
                    </a:lnTo>
                    <a:lnTo>
                      <a:pt x="424" y="344"/>
                    </a:lnTo>
                    <a:lnTo>
                      <a:pt x="512" y="288"/>
                    </a:lnTo>
                    <a:lnTo>
                      <a:pt x="512" y="288"/>
                    </a:lnTo>
                    <a:lnTo>
                      <a:pt x="508" y="276"/>
                    </a:lnTo>
                    <a:lnTo>
                      <a:pt x="508" y="276"/>
                    </a:lnTo>
                    <a:lnTo>
                      <a:pt x="488" y="280"/>
                    </a:lnTo>
                    <a:lnTo>
                      <a:pt x="468" y="286"/>
                    </a:lnTo>
                    <a:lnTo>
                      <a:pt x="468" y="286"/>
                    </a:lnTo>
                    <a:lnTo>
                      <a:pt x="422" y="310"/>
                    </a:lnTo>
                    <a:lnTo>
                      <a:pt x="398" y="320"/>
                    </a:lnTo>
                    <a:lnTo>
                      <a:pt x="374" y="330"/>
                    </a:lnTo>
                    <a:lnTo>
                      <a:pt x="374" y="330"/>
                    </a:lnTo>
                    <a:lnTo>
                      <a:pt x="360" y="334"/>
                    </a:lnTo>
                    <a:lnTo>
                      <a:pt x="348" y="336"/>
                    </a:lnTo>
                    <a:lnTo>
                      <a:pt x="334" y="338"/>
                    </a:lnTo>
                    <a:lnTo>
                      <a:pt x="322" y="336"/>
                    </a:lnTo>
                    <a:lnTo>
                      <a:pt x="308" y="332"/>
                    </a:lnTo>
                    <a:lnTo>
                      <a:pt x="296" y="326"/>
                    </a:lnTo>
                    <a:lnTo>
                      <a:pt x="284" y="314"/>
                    </a:lnTo>
                    <a:lnTo>
                      <a:pt x="272" y="300"/>
                    </a:lnTo>
                    <a:lnTo>
                      <a:pt x="272" y="300"/>
                    </a:lnTo>
                    <a:lnTo>
                      <a:pt x="290" y="302"/>
                    </a:lnTo>
                    <a:lnTo>
                      <a:pt x="306" y="304"/>
                    </a:lnTo>
                    <a:lnTo>
                      <a:pt x="340" y="300"/>
                    </a:lnTo>
                    <a:lnTo>
                      <a:pt x="372" y="294"/>
                    </a:lnTo>
                    <a:lnTo>
                      <a:pt x="402" y="284"/>
                    </a:lnTo>
                    <a:lnTo>
                      <a:pt x="432" y="272"/>
                    </a:lnTo>
                    <a:lnTo>
                      <a:pt x="460" y="260"/>
                    </a:lnTo>
                    <a:lnTo>
                      <a:pt x="518" y="232"/>
                    </a:lnTo>
                    <a:lnTo>
                      <a:pt x="518" y="232"/>
                    </a:lnTo>
                    <a:lnTo>
                      <a:pt x="518" y="226"/>
                    </a:lnTo>
                    <a:lnTo>
                      <a:pt x="514" y="210"/>
                    </a:lnTo>
                    <a:lnTo>
                      <a:pt x="514" y="210"/>
                    </a:lnTo>
                    <a:lnTo>
                      <a:pt x="492" y="226"/>
                    </a:lnTo>
                    <a:lnTo>
                      <a:pt x="468" y="240"/>
                    </a:lnTo>
                    <a:lnTo>
                      <a:pt x="444" y="252"/>
                    </a:lnTo>
                    <a:lnTo>
                      <a:pt x="420" y="260"/>
                    </a:lnTo>
                    <a:lnTo>
                      <a:pt x="396" y="266"/>
                    </a:lnTo>
                    <a:lnTo>
                      <a:pt x="370" y="272"/>
                    </a:lnTo>
                    <a:lnTo>
                      <a:pt x="320" y="280"/>
                    </a:lnTo>
                    <a:lnTo>
                      <a:pt x="320" y="280"/>
                    </a:lnTo>
                    <a:lnTo>
                      <a:pt x="302" y="280"/>
                    </a:lnTo>
                    <a:lnTo>
                      <a:pt x="288" y="276"/>
                    </a:lnTo>
                    <a:lnTo>
                      <a:pt x="274" y="270"/>
                    </a:lnTo>
                    <a:lnTo>
                      <a:pt x="262" y="262"/>
                    </a:lnTo>
                    <a:lnTo>
                      <a:pt x="252" y="254"/>
                    </a:lnTo>
                    <a:lnTo>
                      <a:pt x="240" y="242"/>
                    </a:lnTo>
                    <a:lnTo>
                      <a:pt x="220" y="222"/>
                    </a:lnTo>
                    <a:lnTo>
                      <a:pt x="220" y="222"/>
                    </a:lnTo>
                    <a:lnTo>
                      <a:pt x="220" y="220"/>
                    </a:lnTo>
                    <a:lnTo>
                      <a:pt x="220" y="216"/>
                    </a:lnTo>
                    <a:lnTo>
                      <a:pt x="224" y="206"/>
                    </a:lnTo>
                    <a:lnTo>
                      <a:pt x="230" y="194"/>
                    </a:lnTo>
                    <a:lnTo>
                      <a:pt x="236" y="184"/>
                    </a:lnTo>
                    <a:lnTo>
                      <a:pt x="236" y="184"/>
                    </a:lnTo>
                    <a:lnTo>
                      <a:pt x="248" y="172"/>
                    </a:lnTo>
                    <a:lnTo>
                      <a:pt x="260" y="162"/>
                    </a:lnTo>
                    <a:lnTo>
                      <a:pt x="286" y="140"/>
                    </a:lnTo>
                    <a:lnTo>
                      <a:pt x="286" y="140"/>
                    </a:lnTo>
                    <a:lnTo>
                      <a:pt x="296" y="126"/>
                    </a:lnTo>
                    <a:lnTo>
                      <a:pt x="300" y="120"/>
                    </a:lnTo>
                    <a:lnTo>
                      <a:pt x="300" y="112"/>
                    </a:lnTo>
                    <a:lnTo>
                      <a:pt x="300" y="112"/>
                    </a:lnTo>
                    <a:lnTo>
                      <a:pt x="296" y="98"/>
                    </a:lnTo>
                    <a:lnTo>
                      <a:pt x="290" y="84"/>
                    </a:lnTo>
                    <a:lnTo>
                      <a:pt x="284" y="70"/>
                    </a:lnTo>
                    <a:lnTo>
                      <a:pt x="276" y="58"/>
                    </a:lnTo>
                    <a:lnTo>
                      <a:pt x="276" y="58"/>
                    </a:lnTo>
                    <a:lnTo>
                      <a:pt x="272" y="56"/>
                    </a:lnTo>
                    <a:lnTo>
                      <a:pt x="268" y="56"/>
                    </a:lnTo>
                    <a:lnTo>
                      <a:pt x="258" y="58"/>
                    </a:lnTo>
                    <a:lnTo>
                      <a:pt x="248" y="60"/>
                    </a:lnTo>
                    <a:lnTo>
                      <a:pt x="244" y="62"/>
                    </a:lnTo>
                    <a:lnTo>
                      <a:pt x="242" y="64"/>
                    </a:lnTo>
                    <a:lnTo>
                      <a:pt x="242" y="64"/>
                    </a:lnTo>
                    <a:lnTo>
                      <a:pt x="238" y="80"/>
                    </a:lnTo>
                    <a:lnTo>
                      <a:pt x="236" y="94"/>
                    </a:lnTo>
                    <a:lnTo>
                      <a:pt x="234" y="110"/>
                    </a:lnTo>
                    <a:lnTo>
                      <a:pt x="236" y="124"/>
                    </a:lnTo>
                    <a:lnTo>
                      <a:pt x="236" y="124"/>
                    </a:lnTo>
                    <a:lnTo>
                      <a:pt x="238" y="132"/>
                    </a:lnTo>
                    <a:lnTo>
                      <a:pt x="242" y="138"/>
                    </a:lnTo>
                    <a:lnTo>
                      <a:pt x="254" y="152"/>
                    </a:lnTo>
                    <a:lnTo>
                      <a:pt x="254" y="152"/>
                    </a:lnTo>
                    <a:lnTo>
                      <a:pt x="248" y="156"/>
                    </a:lnTo>
                    <a:lnTo>
                      <a:pt x="246" y="158"/>
                    </a:lnTo>
                    <a:lnTo>
                      <a:pt x="246" y="158"/>
                    </a:lnTo>
                    <a:lnTo>
                      <a:pt x="234" y="150"/>
                    </a:lnTo>
                    <a:lnTo>
                      <a:pt x="226" y="142"/>
                    </a:lnTo>
                    <a:lnTo>
                      <a:pt x="220" y="134"/>
                    </a:lnTo>
                    <a:lnTo>
                      <a:pt x="216" y="122"/>
                    </a:lnTo>
                    <a:lnTo>
                      <a:pt x="214" y="112"/>
                    </a:lnTo>
                    <a:lnTo>
                      <a:pt x="214" y="102"/>
                    </a:lnTo>
                    <a:lnTo>
                      <a:pt x="218" y="80"/>
                    </a:lnTo>
                    <a:lnTo>
                      <a:pt x="218" y="80"/>
                    </a:lnTo>
                    <a:lnTo>
                      <a:pt x="222" y="62"/>
                    </a:lnTo>
                    <a:lnTo>
                      <a:pt x="232" y="44"/>
                    </a:lnTo>
                    <a:lnTo>
                      <a:pt x="244" y="26"/>
                    </a:lnTo>
                    <a:lnTo>
                      <a:pt x="256" y="10"/>
                    </a:lnTo>
                    <a:lnTo>
                      <a:pt x="256" y="10"/>
                    </a:lnTo>
                    <a:lnTo>
                      <a:pt x="258" y="10"/>
                    </a:lnTo>
                    <a:lnTo>
                      <a:pt x="264" y="12"/>
                    </a:lnTo>
                    <a:lnTo>
                      <a:pt x="278" y="18"/>
                    </a:lnTo>
                    <a:lnTo>
                      <a:pt x="294" y="26"/>
                    </a:lnTo>
                    <a:lnTo>
                      <a:pt x="300" y="32"/>
                    </a:lnTo>
                    <a:lnTo>
                      <a:pt x="304" y="38"/>
                    </a:lnTo>
                    <a:lnTo>
                      <a:pt x="304" y="38"/>
                    </a:lnTo>
                    <a:lnTo>
                      <a:pt x="312" y="56"/>
                    </a:lnTo>
                    <a:lnTo>
                      <a:pt x="318" y="76"/>
                    </a:lnTo>
                    <a:lnTo>
                      <a:pt x="328" y="120"/>
                    </a:lnTo>
                    <a:lnTo>
                      <a:pt x="328" y="120"/>
                    </a:lnTo>
                    <a:lnTo>
                      <a:pt x="378" y="124"/>
                    </a:lnTo>
                    <a:lnTo>
                      <a:pt x="378" y="124"/>
                    </a:lnTo>
                    <a:lnTo>
                      <a:pt x="400" y="68"/>
                    </a:lnTo>
                    <a:lnTo>
                      <a:pt x="412" y="40"/>
                    </a:lnTo>
                    <a:lnTo>
                      <a:pt x="426" y="14"/>
                    </a:lnTo>
                    <a:lnTo>
                      <a:pt x="426" y="14"/>
                    </a:lnTo>
                    <a:lnTo>
                      <a:pt x="428" y="10"/>
                    </a:lnTo>
                    <a:lnTo>
                      <a:pt x="434" y="6"/>
                    </a:lnTo>
                    <a:lnTo>
                      <a:pt x="448" y="2"/>
                    </a:lnTo>
                    <a:lnTo>
                      <a:pt x="464" y="0"/>
                    </a:lnTo>
                    <a:lnTo>
                      <a:pt x="480" y="0"/>
                    </a:lnTo>
                    <a:lnTo>
                      <a:pt x="480" y="0"/>
                    </a:lnTo>
                    <a:lnTo>
                      <a:pt x="488" y="2"/>
                    </a:lnTo>
                    <a:lnTo>
                      <a:pt x="496" y="4"/>
                    </a:lnTo>
                    <a:lnTo>
                      <a:pt x="512" y="12"/>
                    </a:lnTo>
                    <a:lnTo>
                      <a:pt x="524" y="26"/>
                    </a:lnTo>
                    <a:lnTo>
                      <a:pt x="536" y="42"/>
                    </a:lnTo>
                    <a:lnTo>
                      <a:pt x="544" y="60"/>
                    </a:lnTo>
                    <a:lnTo>
                      <a:pt x="548" y="82"/>
                    </a:lnTo>
                    <a:lnTo>
                      <a:pt x="550" y="104"/>
                    </a:lnTo>
                    <a:lnTo>
                      <a:pt x="550" y="128"/>
                    </a:lnTo>
                    <a:lnTo>
                      <a:pt x="550" y="128"/>
                    </a:lnTo>
                    <a:lnTo>
                      <a:pt x="546" y="142"/>
                    </a:lnTo>
                    <a:lnTo>
                      <a:pt x="544" y="148"/>
                    </a:lnTo>
                    <a:lnTo>
                      <a:pt x="540" y="152"/>
                    </a:lnTo>
                    <a:lnTo>
                      <a:pt x="534" y="154"/>
                    </a:lnTo>
                    <a:lnTo>
                      <a:pt x="528" y="156"/>
                    </a:lnTo>
                    <a:lnTo>
                      <a:pt x="522" y="156"/>
                    </a:lnTo>
                    <a:lnTo>
                      <a:pt x="514" y="154"/>
                    </a:lnTo>
                    <a:lnTo>
                      <a:pt x="514" y="154"/>
                    </a:lnTo>
                    <a:lnTo>
                      <a:pt x="516" y="120"/>
                    </a:lnTo>
                    <a:lnTo>
                      <a:pt x="516" y="106"/>
                    </a:lnTo>
                    <a:lnTo>
                      <a:pt x="512" y="92"/>
                    </a:lnTo>
                    <a:lnTo>
                      <a:pt x="512" y="92"/>
                    </a:lnTo>
                    <a:lnTo>
                      <a:pt x="504" y="78"/>
                    </a:lnTo>
                    <a:lnTo>
                      <a:pt x="494" y="68"/>
                    </a:lnTo>
                    <a:lnTo>
                      <a:pt x="482" y="58"/>
                    </a:lnTo>
                    <a:lnTo>
                      <a:pt x="476" y="56"/>
                    </a:lnTo>
                    <a:lnTo>
                      <a:pt x="470" y="54"/>
                    </a:lnTo>
                    <a:lnTo>
                      <a:pt x="470" y="54"/>
                    </a:lnTo>
                    <a:lnTo>
                      <a:pt x="464" y="54"/>
                    </a:lnTo>
                    <a:lnTo>
                      <a:pt x="458" y="56"/>
                    </a:lnTo>
                    <a:lnTo>
                      <a:pt x="446" y="64"/>
                    </a:lnTo>
                    <a:lnTo>
                      <a:pt x="436" y="74"/>
                    </a:lnTo>
                    <a:lnTo>
                      <a:pt x="428" y="86"/>
                    </a:lnTo>
                    <a:lnTo>
                      <a:pt x="428" y="86"/>
                    </a:lnTo>
                    <a:lnTo>
                      <a:pt x="422" y="102"/>
                    </a:lnTo>
                    <a:lnTo>
                      <a:pt x="422" y="110"/>
                    </a:lnTo>
                    <a:lnTo>
                      <a:pt x="422" y="120"/>
                    </a:lnTo>
                    <a:lnTo>
                      <a:pt x="422" y="128"/>
                    </a:lnTo>
                    <a:lnTo>
                      <a:pt x="426" y="136"/>
                    </a:lnTo>
                    <a:lnTo>
                      <a:pt x="434" y="142"/>
                    </a:lnTo>
                    <a:lnTo>
                      <a:pt x="442" y="148"/>
                    </a:lnTo>
                    <a:lnTo>
                      <a:pt x="442" y="148"/>
                    </a:lnTo>
                    <a:lnTo>
                      <a:pt x="476" y="166"/>
                    </a:lnTo>
                    <a:lnTo>
                      <a:pt x="494" y="172"/>
                    </a:lnTo>
                    <a:lnTo>
                      <a:pt x="512" y="178"/>
                    </a:lnTo>
                    <a:lnTo>
                      <a:pt x="512" y="178"/>
                    </a:lnTo>
                    <a:lnTo>
                      <a:pt x="522" y="182"/>
                    </a:lnTo>
                    <a:lnTo>
                      <a:pt x="530" y="186"/>
                    </a:lnTo>
                    <a:lnTo>
                      <a:pt x="538" y="192"/>
                    </a:lnTo>
                    <a:lnTo>
                      <a:pt x="542" y="198"/>
                    </a:lnTo>
                    <a:lnTo>
                      <a:pt x="546" y="204"/>
                    </a:lnTo>
                    <a:lnTo>
                      <a:pt x="546" y="212"/>
                    </a:lnTo>
                    <a:lnTo>
                      <a:pt x="546" y="222"/>
                    </a:lnTo>
                    <a:lnTo>
                      <a:pt x="542" y="232"/>
                    </a:lnTo>
                    <a:lnTo>
                      <a:pt x="542" y="232"/>
                    </a:lnTo>
                    <a:lnTo>
                      <a:pt x="538" y="248"/>
                    </a:lnTo>
                    <a:lnTo>
                      <a:pt x="536" y="264"/>
                    </a:lnTo>
                    <a:lnTo>
                      <a:pt x="536" y="280"/>
                    </a:lnTo>
                    <a:lnTo>
                      <a:pt x="538" y="296"/>
                    </a:lnTo>
                    <a:lnTo>
                      <a:pt x="542" y="312"/>
                    </a:lnTo>
                    <a:lnTo>
                      <a:pt x="548" y="326"/>
                    </a:lnTo>
                    <a:lnTo>
                      <a:pt x="558" y="340"/>
                    </a:lnTo>
                    <a:lnTo>
                      <a:pt x="568" y="354"/>
                    </a:lnTo>
                    <a:lnTo>
                      <a:pt x="568" y="354"/>
                    </a:lnTo>
                    <a:lnTo>
                      <a:pt x="572" y="360"/>
                    </a:lnTo>
                    <a:lnTo>
                      <a:pt x="576" y="368"/>
                    </a:lnTo>
                    <a:lnTo>
                      <a:pt x="576" y="368"/>
                    </a:lnTo>
                    <a:lnTo>
                      <a:pt x="596" y="418"/>
                    </a:lnTo>
                    <a:lnTo>
                      <a:pt x="620" y="468"/>
                    </a:lnTo>
                    <a:lnTo>
                      <a:pt x="642" y="516"/>
                    </a:lnTo>
                    <a:lnTo>
                      <a:pt x="664" y="566"/>
                    </a:lnTo>
                    <a:lnTo>
                      <a:pt x="684" y="618"/>
                    </a:lnTo>
                    <a:lnTo>
                      <a:pt x="692" y="644"/>
                    </a:lnTo>
                    <a:lnTo>
                      <a:pt x="698" y="670"/>
                    </a:lnTo>
                    <a:lnTo>
                      <a:pt x="702" y="696"/>
                    </a:lnTo>
                    <a:lnTo>
                      <a:pt x="706" y="724"/>
                    </a:lnTo>
                    <a:lnTo>
                      <a:pt x="708" y="752"/>
                    </a:lnTo>
                    <a:lnTo>
                      <a:pt x="706" y="780"/>
                    </a:lnTo>
                    <a:lnTo>
                      <a:pt x="706" y="780"/>
                    </a:lnTo>
                    <a:lnTo>
                      <a:pt x="706" y="788"/>
                    </a:lnTo>
                    <a:lnTo>
                      <a:pt x="708" y="796"/>
                    </a:lnTo>
                    <a:lnTo>
                      <a:pt x="714" y="814"/>
                    </a:lnTo>
                    <a:lnTo>
                      <a:pt x="724" y="832"/>
                    </a:lnTo>
                    <a:lnTo>
                      <a:pt x="732" y="850"/>
                    </a:lnTo>
                    <a:lnTo>
                      <a:pt x="732" y="850"/>
                    </a:lnTo>
                    <a:lnTo>
                      <a:pt x="696" y="878"/>
                    </a:lnTo>
                    <a:lnTo>
                      <a:pt x="674" y="896"/>
                    </a:lnTo>
                    <a:lnTo>
                      <a:pt x="654" y="916"/>
                    </a:lnTo>
                    <a:lnTo>
                      <a:pt x="654" y="916"/>
                    </a:lnTo>
                    <a:lnTo>
                      <a:pt x="650" y="922"/>
                    </a:lnTo>
                    <a:lnTo>
                      <a:pt x="644" y="930"/>
                    </a:lnTo>
                    <a:lnTo>
                      <a:pt x="638" y="948"/>
                    </a:lnTo>
                    <a:lnTo>
                      <a:pt x="636" y="966"/>
                    </a:lnTo>
                    <a:lnTo>
                      <a:pt x="634" y="986"/>
                    </a:lnTo>
                    <a:lnTo>
                      <a:pt x="634" y="986"/>
                    </a:lnTo>
                    <a:lnTo>
                      <a:pt x="634" y="1032"/>
                    </a:lnTo>
                    <a:lnTo>
                      <a:pt x="636" y="1076"/>
                    </a:lnTo>
                    <a:lnTo>
                      <a:pt x="638" y="1122"/>
                    </a:lnTo>
                    <a:lnTo>
                      <a:pt x="640" y="1168"/>
                    </a:lnTo>
                    <a:lnTo>
                      <a:pt x="640" y="1168"/>
                    </a:lnTo>
                    <a:lnTo>
                      <a:pt x="636" y="1196"/>
                    </a:lnTo>
                    <a:lnTo>
                      <a:pt x="630" y="1224"/>
                    </a:lnTo>
                    <a:lnTo>
                      <a:pt x="622" y="1252"/>
                    </a:lnTo>
                    <a:lnTo>
                      <a:pt x="612" y="1278"/>
                    </a:lnTo>
                    <a:lnTo>
                      <a:pt x="612" y="1278"/>
                    </a:lnTo>
                    <a:lnTo>
                      <a:pt x="610" y="1268"/>
                    </a:lnTo>
                    <a:lnTo>
                      <a:pt x="608" y="1256"/>
                    </a:lnTo>
                    <a:lnTo>
                      <a:pt x="608" y="1246"/>
                    </a:lnTo>
                    <a:lnTo>
                      <a:pt x="608" y="1234"/>
                    </a:lnTo>
                    <a:lnTo>
                      <a:pt x="612" y="1212"/>
                    </a:lnTo>
                    <a:lnTo>
                      <a:pt x="618" y="1190"/>
                    </a:lnTo>
                    <a:lnTo>
                      <a:pt x="622" y="1168"/>
                    </a:lnTo>
                    <a:lnTo>
                      <a:pt x="624" y="1146"/>
                    </a:lnTo>
                    <a:lnTo>
                      <a:pt x="624" y="1134"/>
                    </a:lnTo>
                    <a:lnTo>
                      <a:pt x="622" y="1122"/>
                    </a:lnTo>
                    <a:lnTo>
                      <a:pt x="618" y="1110"/>
                    </a:lnTo>
                    <a:lnTo>
                      <a:pt x="612" y="1096"/>
                    </a:lnTo>
                    <a:lnTo>
                      <a:pt x="612" y="1096"/>
                    </a:lnTo>
                    <a:lnTo>
                      <a:pt x="596" y="1120"/>
                    </a:lnTo>
                    <a:lnTo>
                      <a:pt x="578" y="1138"/>
                    </a:lnTo>
                    <a:lnTo>
                      <a:pt x="558" y="1156"/>
                    </a:lnTo>
                    <a:lnTo>
                      <a:pt x="538" y="1170"/>
                    </a:lnTo>
                    <a:lnTo>
                      <a:pt x="516" y="1184"/>
                    </a:lnTo>
                    <a:lnTo>
                      <a:pt x="494" y="1194"/>
                    </a:lnTo>
                    <a:lnTo>
                      <a:pt x="470" y="1202"/>
                    </a:lnTo>
                    <a:lnTo>
                      <a:pt x="444" y="1208"/>
                    </a:lnTo>
                    <a:lnTo>
                      <a:pt x="444" y="1208"/>
                    </a:lnTo>
                    <a:lnTo>
                      <a:pt x="418" y="1212"/>
                    </a:lnTo>
                    <a:lnTo>
                      <a:pt x="392" y="1212"/>
                    </a:lnTo>
                    <a:lnTo>
                      <a:pt x="368" y="1210"/>
                    </a:lnTo>
                    <a:lnTo>
                      <a:pt x="344" y="1206"/>
                    </a:lnTo>
                    <a:lnTo>
                      <a:pt x="320" y="1200"/>
                    </a:lnTo>
                    <a:lnTo>
                      <a:pt x="296" y="1194"/>
                    </a:lnTo>
                    <a:lnTo>
                      <a:pt x="250" y="1178"/>
                    </a:lnTo>
                    <a:lnTo>
                      <a:pt x="250" y="1178"/>
                    </a:lnTo>
                    <a:lnTo>
                      <a:pt x="254" y="1192"/>
                    </a:lnTo>
                    <a:lnTo>
                      <a:pt x="260" y="1204"/>
                    </a:lnTo>
                    <a:lnTo>
                      <a:pt x="274" y="1230"/>
                    </a:lnTo>
                    <a:lnTo>
                      <a:pt x="278" y="1244"/>
                    </a:lnTo>
                    <a:lnTo>
                      <a:pt x="280" y="1256"/>
                    </a:lnTo>
                    <a:lnTo>
                      <a:pt x="278" y="1270"/>
                    </a:lnTo>
                    <a:lnTo>
                      <a:pt x="272" y="1284"/>
                    </a:lnTo>
                    <a:lnTo>
                      <a:pt x="272" y="1284"/>
                    </a:lnTo>
                    <a:lnTo>
                      <a:pt x="212" y="1148"/>
                    </a:lnTo>
                    <a:lnTo>
                      <a:pt x="212" y="1148"/>
                    </a:lnTo>
                    <a:lnTo>
                      <a:pt x="232" y="1134"/>
                    </a:lnTo>
                    <a:lnTo>
                      <a:pt x="246" y="1120"/>
                    </a:lnTo>
                    <a:lnTo>
                      <a:pt x="254" y="1106"/>
                    </a:lnTo>
                    <a:lnTo>
                      <a:pt x="256" y="1098"/>
                    </a:lnTo>
                    <a:lnTo>
                      <a:pt x="258" y="1090"/>
                    </a:lnTo>
                    <a:lnTo>
                      <a:pt x="256" y="1084"/>
                    </a:lnTo>
                    <a:lnTo>
                      <a:pt x="254" y="1076"/>
                    </a:lnTo>
                    <a:lnTo>
                      <a:pt x="246" y="1060"/>
                    </a:lnTo>
                    <a:lnTo>
                      <a:pt x="232" y="1044"/>
                    </a:lnTo>
                    <a:lnTo>
                      <a:pt x="214" y="1026"/>
                    </a:lnTo>
                    <a:lnTo>
                      <a:pt x="214" y="1026"/>
                    </a:lnTo>
                    <a:lnTo>
                      <a:pt x="132" y="958"/>
                    </a:lnTo>
                    <a:lnTo>
                      <a:pt x="52" y="890"/>
                    </a:lnTo>
                    <a:lnTo>
                      <a:pt x="52" y="890"/>
                    </a:lnTo>
                    <a:lnTo>
                      <a:pt x="34" y="874"/>
                    </a:lnTo>
                    <a:lnTo>
                      <a:pt x="20" y="856"/>
                    </a:lnTo>
                    <a:lnTo>
                      <a:pt x="10" y="836"/>
                    </a:lnTo>
                    <a:lnTo>
                      <a:pt x="4" y="816"/>
                    </a:lnTo>
                    <a:lnTo>
                      <a:pt x="0" y="796"/>
                    </a:lnTo>
                    <a:lnTo>
                      <a:pt x="0" y="774"/>
                    </a:lnTo>
                    <a:lnTo>
                      <a:pt x="0" y="752"/>
                    </a:lnTo>
                    <a:lnTo>
                      <a:pt x="4" y="728"/>
                    </a:lnTo>
                    <a:lnTo>
                      <a:pt x="4" y="728"/>
                    </a:lnTo>
                    <a:lnTo>
                      <a:pt x="8" y="764"/>
                    </a:lnTo>
                    <a:lnTo>
                      <a:pt x="10" y="784"/>
                    </a:lnTo>
                    <a:lnTo>
                      <a:pt x="14" y="802"/>
                    </a:lnTo>
                    <a:lnTo>
                      <a:pt x="22" y="820"/>
                    </a:lnTo>
                    <a:lnTo>
                      <a:pt x="30" y="838"/>
                    </a:lnTo>
                    <a:lnTo>
                      <a:pt x="44" y="854"/>
                    </a:lnTo>
                    <a:lnTo>
                      <a:pt x="64" y="870"/>
                    </a:lnTo>
                    <a:lnTo>
                      <a:pt x="64" y="870"/>
                    </a:lnTo>
                    <a:lnTo>
                      <a:pt x="70" y="836"/>
                    </a:lnTo>
                    <a:lnTo>
                      <a:pt x="72" y="822"/>
                    </a:lnTo>
                    <a:lnTo>
                      <a:pt x="72" y="810"/>
                    </a:lnTo>
                    <a:lnTo>
                      <a:pt x="72" y="810"/>
                    </a:lnTo>
                    <a:lnTo>
                      <a:pt x="72" y="772"/>
                    </a:lnTo>
                    <a:lnTo>
                      <a:pt x="76" y="736"/>
                    </a:lnTo>
                    <a:lnTo>
                      <a:pt x="84" y="700"/>
                    </a:lnTo>
                    <a:lnTo>
                      <a:pt x="94" y="666"/>
                    </a:lnTo>
                    <a:lnTo>
                      <a:pt x="106" y="632"/>
                    </a:lnTo>
                    <a:lnTo>
                      <a:pt x="122" y="600"/>
                    </a:lnTo>
                    <a:lnTo>
                      <a:pt x="140" y="568"/>
                    </a:lnTo>
                    <a:lnTo>
                      <a:pt x="160" y="538"/>
                    </a:lnTo>
                    <a:lnTo>
                      <a:pt x="160" y="538"/>
                    </a:lnTo>
                    <a:lnTo>
                      <a:pt x="168" y="526"/>
                    </a:lnTo>
                    <a:lnTo>
                      <a:pt x="168" y="522"/>
                    </a:lnTo>
                    <a:lnTo>
                      <a:pt x="168" y="516"/>
                    </a:lnTo>
                    <a:lnTo>
                      <a:pt x="168" y="516"/>
                    </a:lnTo>
                    <a:lnTo>
                      <a:pt x="164" y="500"/>
                    </a:lnTo>
                    <a:lnTo>
                      <a:pt x="164" y="482"/>
                    </a:lnTo>
                    <a:lnTo>
                      <a:pt x="166" y="466"/>
                    </a:lnTo>
                    <a:lnTo>
                      <a:pt x="170" y="452"/>
                    </a:lnTo>
                    <a:lnTo>
                      <a:pt x="176" y="436"/>
                    </a:lnTo>
                    <a:lnTo>
                      <a:pt x="182" y="422"/>
                    </a:lnTo>
                    <a:lnTo>
                      <a:pt x="196" y="392"/>
                    </a:lnTo>
                    <a:lnTo>
                      <a:pt x="196" y="392"/>
                    </a:lnTo>
                    <a:lnTo>
                      <a:pt x="214" y="354"/>
                    </a:lnTo>
                    <a:lnTo>
                      <a:pt x="230" y="312"/>
                    </a:lnTo>
                    <a:lnTo>
                      <a:pt x="230" y="3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8"/>
              <p:cNvSpPr>
                <a:spLocks/>
              </p:cNvSpPr>
              <p:nvPr/>
            </p:nvSpPr>
            <p:spPr bwMode="auto">
              <a:xfrm>
                <a:off x="4238" y="2143"/>
                <a:ext cx="100" cy="330"/>
              </a:xfrm>
              <a:custGeom>
                <a:avLst/>
                <a:gdLst>
                  <a:gd name="T0" fmla="*/ 70 w 100"/>
                  <a:gd name="T1" fmla="*/ 304 h 330"/>
                  <a:gd name="T2" fmla="*/ 70 w 100"/>
                  <a:gd name="T3" fmla="*/ 304 h 330"/>
                  <a:gd name="T4" fmla="*/ 100 w 100"/>
                  <a:gd name="T5" fmla="*/ 330 h 330"/>
                  <a:gd name="T6" fmla="*/ 100 w 100"/>
                  <a:gd name="T7" fmla="*/ 330 h 330"/>
                  <a:gd name="T8" fmla="*/ 38 w 100"/>
                  <a:gd name="T9" fmla="*/ 320 h 330"/>
                  <a:gd name="T10" fmla="*/ 38 w 100"/>
                  <a:gd name="T11" fmla="*/ 320 h 330"/>
                  <a:gd name="T12" fmla="*/ 48 w 100"/>
                  <a:gd name="T13" fmla="*/ 300 h 330"/>
                  <a:gd name="T14" fmla="*/ 56 w 100"/>
                  <a:gd name="T15" fmla="*/ 278 h 330"/>
                  <a:gd name="T16" fmla="*/ 62 w 100"/>
                  <a:gd name="T17" fmla="*/ 256 h 330"/>
                  <a:gd name="T18" fmla="*/ 64 w 100"/>
                  <a:gd name="T19" fmla="*/ 236 h 330"/>
                  <a:gd name="T20" fmla="*/ 66 w 100"/>
                  <a:gd name="T21" fmla="*/ 216 h 330"/>
                  <a:gd name="T22" fmla="*/ 64 w 100"/>
                  <a:gd name="T23" fmla="*/ 194 h 330"/>
                  <a:gd name="T24" fmla="*/ 62 w 100"/>
                  <a:gd name="T25" fmla="*/ 174 h 330"/>
                  <a:gd name="T26" fmla="*/ 58 w 100"/>
                  <a:gd name="T27" fmla="*/ 154 h 330"/>
                  <a:gd name="T28" fmla="*/ 48 w 100"/>
                  <a:gd name="T29" fmla="*/ 116 h 330"/>
                  <a:gd name="T30" fmla="*/ 32 w 100"/>
                  <a:gd name="T31" fmla="*/ 76 h 330"/>
                  <a:gd name="T32" fmla="*/ 0 w 100"/>
                  <a:gd name="T33" fmla="*/ 0 h 330"/>
                  <a:gd name="T34" fmla="*/ 0 w 100"/>
                  <a:gd name="T35" fmla="*/ 0 h 330"/>
                  <a:gd name="T36" fmla="*/ 24 w 100"/>
                  <a:gd name="T37" fmla="*/ 34 h 330"/>
                  <a:gd name="T38" fmla="*/ 44 w 100"/>
                  <a:gd name="T39" fmla="*/ 68 h 330"/>
                  <a:gd name="T40" fmla="*/ 60 w 100"/>
                  <a:gd name="T41" fmla="*/ 104 h 330"/>
                  <a:gd name="T42" fmla="*/ 70 w 100"/>
                  <a:gd name="T43" fmla="*/ 142 h 330"/>
                  <a:gd name="T44" fmla="*/ 76 w 100"/>
                  <a:gd name="T45" fmla="*/ 180 h 330"/>
                  <a:gd name="T46" fmla="*/ 78 w 100"/>
                  <a:gd name="T47" fmla="*/ 220 h 330"/>
                  <a:gd name="T48" fmla="*/ 76 w 100"/>
                  <a:gd name="T49" fmla="*/ 262 h 330"/>
                  <a:gd name="T50" fmla="*/ 70 w 100"/>
                  <a:gd name="T51" fmla="*/ 304 h 330"/>
                  <a:gd name="T52" fmla="*/ 70 w 100"/>
                  <a:gd name="T53" fmla="*/ 304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0" h="330">
                    <a:moveTo>
                      <a:pt x="70" y="304"/>
                    </a:moveTo>
                    <a:lnTo>
                      <a:pt x="70" y="304"/>
                    </a:lnTo>
                    <a:lnTo>
                      <a:pt x="100" y="330"/>
                    </a:lnTo>
                    <a:lnTo>
                      <a:pt x="100" y="330"/>
                    </a:lnTo>
                    <a:lnTo>
                      <a:pt x="38" y="320"/>
                    </a:lnTo>
                    <a:lnTo>
                      <a:pt x="38" y="320"/>
                    </a:lnTo>
                    <a:lnTo>
                      <a:pt x="48" y="300"/>
                    </a:lnTo>
                    <a:lnTo>
                      <a:pt x="56" y="278"/>
                    </a:lnTo>
                    <a:lnTo>
                      <a:pt x="62" y="256"/>
                    </a:lnTo>
                    <a:lnTo>
                      <a:pt x="64" y="236"/>
                    </a:lnTo>
                    <a:lnTo>
                      <a:pt x="66" y="216"/>
                    </a:lnTo>
                    <a:lnTo>
                      <a:pt x="64" y="194"/>
                    </a:lnTo>
                    <a:lnTo>
                      <a:pt x="62" y="174"/>
                    </a:lnTo>
                    <a:lnTo>
                      <a:pt x="58" y="154"/>
                    </a:lnTo>
                    <a:lnTo>
                      <a:pt x="48" y="116"/>
                    </a:lnTo>
                    <a:lnTo>
                      <a:pt x="32" y="76"/>
                    </a:lnTo>
                    <a:lnTo>
                      <a:pt x="0" y="0"/>
                    </a:lnTo>
                    <a:lnTo>
                      <a:pt x="0" y="0"/>
                    </a:lnTo>
                    <a:lnTo>
                      <a:pt x="24" y="34"/>
                    </a:lnTo>
                    <a:lnTo>
                      <a:pt x="44" y="68"/>
                    </a:lnTo>
                    <a:lnTo>
                      <a:pt x="60" y="104"/>
                    </a:lnTo>
                    <a:lnTo>
                      <a:pt x="70" y="142"/>
                    </a:lnTo>
                    <a:lnTo>
                      <a:pt x="76" y="180"/>
                    </a:lnTo>
                    <a:lnTo>
                      <a:pt x="78" y="220"/>
                    </a:lnTo>
                    <a:lnTo>
                      <a:pt x="76" y="262"/>
                    </a:lnTo>
                    <a:lnTo>
                      <a:pt x="70" y="304"/>
                    </a:lnTo>
                    <a:lnTo>
                      <a:pt x="70" y="3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9"/>
              <p:cNvSpPr>
                <a:spLocks/>
              </p:cNvSpPr>
              <p:nvPr/>
            </p:nvSpPr>
            <p:spPr bwMode="auto">
              <a:xfrm>
                <a:off x="4100" y="1883"/>
                <a:ext cx="62" cy="54"/>
              </a:xfrm>
              <a:custGeom>
                <a:avLst/>
                <a:gdLst>
                  <a:gd name="T0" fmla="*/ 10 w 62"/>
                  <a:gd name="T1" fmla="*/ 0 h 54"/>
                  <a:gd name="T2" fmla="*/ 10 w 62"/>
                  <a:gd name="T3" fmla="*/ 0 h 54"/>
                  <a:gd name="T4" fmla="*/ 32 w 62"/>
                  <a:gd name="T5" fmla="*/ 12 h 54"/>
                  <a:gd name="T6" fmla="*/ 44 w 62"/>
                  <a:gd name="T7" fmla="*/ 18 h 54"/>
                  <a:gd name="T8" fmla="*/ 54 w 62"/>
                  <a:gd name="T9" fmla="*/ 24 h 54"/>
                  <a:gd name="T10" fmla="*/ 54 w 62"/>
                  <a:gd name="T11" fmla="*/ 24 h 54"/>
                  <a:gd name="T12" fmla="*/ 58 w 62"/>
                  <a:gd name="T13" fmla="*/ 30 h 54"/>
                  <a:gd name="T14" fmla="*/ 58 w 62"/>
                  <a:gd name="T15" fmla="*/ 36 h 54"/>
                  <a:gd name="T16" fmla="*/ 62 w 62"/>
                  <a:gd name="T17" fmla="*/ 52 h 54"/>
                  <a:gd name="T18" fmla="*/ 62 w 62"/>
                  <a:gd name="T19" fmla="*/ 52 h 54"/>
                  <a:gd name="T20" fmla="*/ 48 w 62"/>
                  <a:gd name="T21" fmla="*/ 54 h 54"/>
                  <a:gd name="T22" fmla="*/ 42 w 62"/>
                  <a:gd name="T23" fmla="*/ 54 h 54"/>
                  <a:gd name="T24" fmla="*/ 38 w 62"/>
                  <a:gd name="T25" fmla="*/ 52 h 54"/>
                  <a:gd name="T26" fmla="*/ 38 w 62"/>
                  <a:gd name="T27" fmla="*/ 52 h 54"/>
                  <a:gd name="T28" fmla="*/ 18 w 62"/>
                  <a:gd name="T29" fmla="*/ 30 h 54"/>
                  <a:gd name="T30" fmla="*/ 0 w 62"/>
                  <a:gd name="T31" fmla="*/ 6 h 54"/>
                  <a:gd name="T32" fmla="*/ 0 w 62"/>
                  <a:gd name="T33" fmla="*/ 6 h 54"/>
                  <a:gd name="T34" fmla="*/ 10 w 62"/>
                  <a:gd name="T35" fmla="*/ 0 h 54"/>
                  <a:gd name="T36" fmla="*/ 10 w 62"/>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54">
                    <a:moveTo>
                      <a:pt x="10" y="0"/>
                    </a:moveTo>
                    <a:lnTo>
                      <a:pt x="10" y="0"/>
                    </a:lnTo>
                    <a:lnTo>
                      <a:pt x="32" y="12"/>
                    </a:lnTo>
                    <a:lnTo>
                      <a:pt x="44" y="18"/>
                    </a:lnTo>
                    <a:lnTo>
                      <a:pt x="54" y="24"/>
                    </a:lnTo>
                    <a:lnTo>
                      <a:pt x="54" y="24"/>
                    </a:lnTo>
                    <a:lnTo>
                      <a:pt x="58" y="30"/>
                    </a:lnTo>
                    <a:lnTo>
                      <a:pt x="58" y="36"/>
                    </a:lnTo>
                    <a:lnTo>
                      <a:pt x="62" y="52"/>
                    </a:lnTo>
                    <a:lnTo>
                      <a:pt x="62" y="52"/>
                    </a:lnTo>
                    <a:lnTo>
                      <a:pt x="48" y="54"/>
                    </a:lnTo>
                    <a:lnTo>
                      <a:pt x="42" y="54"/>
                    </a:lnTo>
                    <a:lnTo>
                      <a:pt x="38" y="52"/>
                    </a:lnTo>
                    <a:lnTo>
                      <a:pt x="38" y="52"/>
                    </a:lnTo>
                    <a:lnTo>
                      <a:pt x="18" y="30"/>
                    </a:lnTo>
                    <a:lnTo>
                      <a:pt x="0" y="6"/>
                    </a:lnTo>
                    <a:lnTo>
                      <a:pt x="0" y="6"/>
                    </a:lnTo>
                    <a:lnTo>
                      <a:pt x="10" y="0"/>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1"/>
          <p:cNvGrpSpPr/>
          <p:nvPr/>
        </p:nvGrpSpPr>
        <p:grpSpPr>
          <a:xfrm>
            <a:off x="4262822" y="3853040"/>
            <a:ext cx="618056" cy="618056"/>
            <a:chOff x="4266682" y="3822164"/>
            <a:chExt cx="618056" cy="618056"/>
          </a:xfrm>
        </p:grpSpPr>
        <p:grpSp>
          <p:nvGrpSpPr>
            <p:cNvPr id="116" name="Group 115"/>
            <p:cNvGrpSpPr/>
            <p:nvPr/>
          </p:nvGrpSpPr>
          <p:grpSpPr>
            <a:xfrm>
              <a:off x="4266682" y="3822164"/>
              <a:ext cx="618056" cy="618056"/>
              <a:chOff x="4202820" y="3792680"/>
              <a:chExt cx="707142" cy="707142"/>
            </a:xfrm>
          </p:grpSpPr>
          <p:sp>
            <p:nvSpPr>
              <p:cNvPr id="117" name="Oval 116"/>
              <p:cNvSpPr/>
              <p:nvPr/>
            </p:nvSpPr>
            <p:spPr bwMode="auto">
              <a:xfrm>
                <a:off x="4202820" y="3792680"/>
                <a:ext cx="707142" cy="707142"/>
              </a:xfrm>
              <a:prstGeom prst="ellipse">
                <a:avLst/>
              </a:prstGeom>
              <a:solidFill>
                <a:srgbClr val="FFFFFF"/>
              </a:solidFill>
              <a:ln w="41275">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chemeClr val="bg1"/>
                      </a:gs>
                      <a:gs pos="10417">
                        <a:schemeClr val="bg1"/>
                      </a:gs>
                    </a:gsLst>
                    <a:lin ang="5400000" scaled="0"/>
                  </a:gradFill>
                </a:endParaRPr>
              </a:p>
            </p:txBody>
          </p:sp>
          <p:grpSp>
            <p:nvGrpSpPr>
              <p:cNvPr id="118" name="Group 4"/>
              <p:cNvGrpSpPr>
                <a:grpSpLocks noChangeAspect="1"/>
              </p:cNvGrpSpPr>
              <p:nvPr/>
            </p:nvGrpSpPr>
            <p:grpSpPr bwMode="auto">
              <a:xfrm>
                <a:off x="4316523" y="3845687"/>
                <a:ext cx="475810" cy="560998"/>
                <a:chOff x="3230" y="1393"/>
                <a:chExt cx="1374" cy="1620"/>
              </a:xfrm>
            </p:grpSpPr>
            <p:sp>
              <p:nvSpPr>
                <p:cNvPr id="119" name="AutoShape 3"/>
                <p:cNvSpPr>
                  <a:spLocks noChangeAspect="1" noChangeArrowheads="1" noTextEdit="1"/>
                </p:cNvSpPr>
                <p:nvPr/>
              </p:nvSpPr>
              <p:spPr bwMode="auto">
                <a:xfrm>
                  <a:off x="3230" y="1393"/>
                  <a:ext cx="1374" cy="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5"/>
                <p:cNvSpPr>
                  <a:spLocks/>
                </p:cNvSpPr>
                <p:nvPr/>
              </p:nvSpPr>
              <p:spPr bwMode="auto">
                <a:xfrm>
                  <a:off x="3230" y="1393"/>
                  <a:ext cx="1374" cy="1620"/>
                </a:xfrm>
                <a:custGeom>
                  <a:avLst/>
                  <a:gdLst>
                    <a:gd name="T0" fmla="*/ 132 w 1374"/>
                    <a:gd name="T1" fmla="*/ 1220 h 1620"/>
                    <a:gd name="T2" fmla="*/ 50 w 1374"/>
                    <a:gd name="T3" fmla="*/ 1240 h 1620"/>
                    <a:gd name="T4" fmla="*/ 10 w 1374"/>
                    <a:gd name="T5" fmla="*/ 1298 h 1620"/>
                    <a:gd name="T6" fmla="*/ 10 w 1374"/>
                    <a:gd name="T7" fmla="*/ 1420 h 1620"/>
                    <a:gd name="T8" fmla="*/ 4 w 1374"/>
                    <a:gd name="T9" fmla="*/ 1494 h 1620"/>
                    <a:gd name="T10" fmla="*/ 72 w 1374"/>
                    <a:gd name="T11" fmla="*/ 1530 h 1620"/>
                    <a:gd name="T12" fmla="*/ 408 w 1374"/>
                    <a:gd name="T13" fmla="*/ 1612 h 1620"/>
                    <a:gd name="T14" fmla="*/ 488 w 1374"/>
                    <a:gd name="T15" fmla="*/ 1584 h 1620"/>
                    <a:gd name="T16" fmla="*/ 666 w 1374"/>
                    <a:gd name="T17" fmla="*/ 1536 h 1620"/>
                    <a:gd name="T18" fmla="*/ 872 w 1374"/>
                    <a:gd name="T19" fmla="*/ 1548 h 1620"/>
                    <a:gd name="T20" fmla="*/ 932 w 1374"/>
                    <a:gd name="T21" fmla="*/ 1598 h 1620"/>
                    <a:gd name="T22" fmla="*/ 1008 w 1374"/>
                    <a:gd name="T23" fmla="*/ 1620 h 1620"/>
                    <a:gd name="T24" fmla="*/ 1088 w 1374"/>
                    <a:gd name="T25" fmla="*/ 1596 h 1620"/>
                    <a:gd name="T26" fmla="*/ 1268 w 1374"/>
                    <a:gd name="T27" fmla="*/ 1474 h 1620"/>
                    <a:gd name="T28" fmla="*/ 1360 w 1374"/>
                    <a:gd name="T29" fmla="*/ 1414 h 1620"/>
                    <a:gd name="T30" fmla="*/ 1360 w 1374"/>
                    <a:gd name="T31" fmla="*/ 1352 h 1620"/>
                    <a:gd name="T32" fmla="*/ 1274 w 1374"/>
                    <a:gd name="T33" fmla="*/ 1280 h 1620"/>
                    <a:gd name="T34" fmla="*/ 1234 w 1374"/>
                    <a:gd name="T35" fmla="*/ 1208 h 1620"/>
                    <a:gd name="T36" fmla="*/ 1270 w 1374"/>
                    <a:gd name="T37" fmla="*/ 1326 h 1620"/>
                    <a:gd name="T38" fmla="*/ 1354 w 1374"/>
                    <a:gd name="T39" fmla="*/ 1386 h 1620"/>
                    <a:gd name="T40" fmla="*/ 1232 w 1374"/>
                    <a:gd name="T41" fmla="*/ 1458 h 1620"/>
                    <a:gd name="T42" fmla="*/ 1092 w 1374"/>
                    <a:gd name="T43" fmla="*/ 1544 h 1620"/>
                    <a:gd name="T44" fmla="*/ 1042 w 1374"/>
                    <a:gd name="T45" fmla="*/ 1570 h 1620"/>
                    <a:gd name="T46" fmla="*/ 976 w 1374"/>
                    <a:gd name="T47" fmla="*/ 1564 h 1620"/>
                    <a:gd name="T48" fmla="*/ 938 w 1374"/>
                    <a:gd name="T49" fmla="*/ 1508 h 1620"/>
                    <a:gd name="T50" fmla="*/ 940 w 1374"/>
                    <a:gd name="T51" fmla="*/ 1432 h 1620"/>
                    <a:gd name="T52" fmla="*/ 934 w 1374"/>
                    <a:gd name="T53" fmla="*/ 1180 h 1620"/>
                    <a:gd name="T54" fmla="*/ 964 w 1374"/>
                    <a:gd name="T55" fmla="*/ 1152 h 1620"/>
                    <a:gd name="T56" fmla="*/ 1000 w 1374"/>
                    <a:gd name="T57" fmla="*/ 1196 h 1620"/>
                    <a:gd name="T58" fmla="*/ 1054 w 1374"/>
                    <a:gd name="T59" fmla="*/ 1240 h 1620"/>
                    <a:gd name="T60" fmla="*/ 1120 w 1374"/>
                    <a:gd name="T61" fmla="*/ 1230 h 1620"/>
                    <a:gd name="T62" fmla="*/ 1198 w 1374"/>
                    <a:gd name="T63" fmla="*/ 1164 h 1620"/>
                    <a:gd name="T64" fmla="*/ 1236 w 1374"/>
                    <a:gd name="T65" fmla="*/ 1072 h 1620"/>
                    <a:gd name="T66" fmla="*/ 1196 w 1374"/>
                    <a:gd name="T67" fmla="*/ 860 h 1620"/>
                    <a:gd name="T68" fmla="*/ 1094 w 1374"/>
                    <a:gd name="T69" fmla="*/ 690 h 1620"/>
                    <a:gd name="T70" fmla="*/ 1012 w 1374"/>
                    <a:gd name="T71" fmla="*/ 576 h 1620"/>
                    <a:gd name="T72" fmla="*/ 956 w 1374"/>
                    <a:gd name="T73" fmla="*/ 426 h 1620"/>
                    <a:gd name="T74" fmla="*/ 940 w 1374"/>
                    <a:gd name="T75" fmla="*/ 254 h 1620"/>
                    <a:gd name="T76" fmla="*/ 882 w 1374"/>
                    <a:gd name="T77" fmla="*/ 98 h 1620"/>
                    <a:gd name="T78" fmla="*/ 746 w 1374"/>
                    <a:gd name="T79" fmla="*/ 12 h 1620"/>
                    <a:gd name="T80" fmla="*/ 614 w 1374"/>
                    <a:gd name="T81" fmla="*/ 4 h 1620"/>
                    <a:gd name="T82" fmla="*/ 514 w 1374"/>
                    <a:gd name="T83" fmla="*/ 50 h 1620"/>
                    <a:gd name="T84" fmla="*/ 456 w 1374"/>
                    <a:gd name="T85" fmla="*/ 144 h 1620"/>
                    <a:gd name="T86" fmla="*/ 446 w 1374"/>
                    <a:gd name="T87" fmla="*/ 374 h 1620"/>
                    <a:gd name="T88" fmla="*/ 452 w 1374"/>
                    <a:gd name="T89" fmla="*/ 526 h 1620"/>
                    <a:gd name="T90" fmla="*/ 390 w 1374"/>
                    <a:gd name="T91" fmla="*/ 650 h 1620"/>
                    <a:gd name="T92" fmla="*/ 316 w 1374"/>
                    <a:gd name="T93" fmla="*/ 748 h 1620"/>
                    <a:gd name="T94" fmla="*/ 232 w 1374"/>
                    <a:gd name="T95" fmla="*/ 940 h 1620"/>
                    <a:gd name="T96" fmla="*/ 184 w 1374"/>
                    <a:gd name="T97" fmla="*/ 1078 h 1620"/>
                    <a:gd name="T98" fmla="*/ 224 w 1374"/>
                    <a:gd name="T99" fmla="*/ 1112 h 1620"/>
                    <a:gd name="T100" fmla="*/ 298 w 1374"/>
                    <a:gd name="T101" fmla="*/ 1158 h 1620"/>
                    <a:gd name="T102" fmla="*/ 480 w 1374"/>
                    <a:gd name="T103" fmla="*/ 1430 h 1620"/>
                    <a:gd name="T104" fmla="*/ 494 w 1374"/>
                    <a:gd name="T105" fmla="*/ 1518 h 1620"/>
                    <a:gd name="T106" fmla="*/ 438 w 1374"/>
                    <a:gd name="T107" fmla="*/ 1570 h 1620"/>
                    <a:gd name="T108" fmla="*/ 336 w 1374"/>
                    <a:gd name="T109" fmla="*/ 1564 h 1620"/>
                    <a:gd name="T110" fmla="*/ 60 w 1374"/>
                    <a:gd name="T111" fmla="*/ 1498 h 1620"/>
                    <a:gd name="T112" fmla="*/ 32 w 1374"/>
                    <a:gd name="T113" fmla="*/ 1456 h 1620"/>
                    <a:gd name="T114" fmla="*/ 52 w 1374"/>
                    <a:gd name="T115" fmla="*/ 1378 h 1620"/>
                    <a:gd name="T116" fmla="*/ 26 w 1374"/>
                    <a:gd name="T117" fmla="*/ 1294 h 1620"/>
                    <a:gd name="T118" fmla="*/ 52 w 1374"/>
                    <a:gd name="T119" fmla="*/ 1260 h 1620"/>
                    <a:gd name="T120" fmla="*/ 130 w 1374"/>
                    <a:gd name="T121" fmla="*/ 1252 h 1620"/>
                    <a:gd name="T122" fmla="*/ 174 w 1374"/>
                    <a:gd name="T123" fmla="*/ 1188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4" h="1620">
                      <a:moveTo>
                        <a:pt x="174" y="1170"/>
                      </a:moveTo>
                      <a:lnTo>
                        <a:pt x="174" y="1170"/>
                      </a:lnTo>
                      <a:lnTo>
                        <a:pt x="166" y="1186"/>
                      </a:lnTo>
                      <a:lnTo>
                        <a:pt x="156" y="1200"/>
                      </a:lnTo>
                      <a:lnTo>
                        <a:pt x="144" y="1210"/>
                      </a:lnTo>
                      <a:lnTo>
                        <a:pt x="132" y="1220"/>
                      </a:lnTo>
                      <a:lnTo>
                        <a:pt x="118" y="1226"/>
                      </a:lnTo>
                      <a:lnTo>
                        <a:pt x="104" y="1232"/>
                      </a:lnTo>
                      <a:lnTo>
                        <a:pt x="88" y="1236"/>
                      </a:lnTo>
                      <a:lnTo>
                        <a:pt x="72" y="1238"/>
                      </a:lnTo>
                      <a:lnTo>
                        <a:pt x="72" y="1238"/>
                      </a:lnTo>
                      <a:lnTo>
                        <a:pt x="50" y="1240"/>
                      </a:lnTo>
                      <a:lnTo>
                        <a:pt x="34" y="1242"/>
                      </a:lnTo>
                      <a:lnTo>
                        <a:pt x="22" y="1248"/>
                      </a:lnTo>
                      <a:lnTo>
                        <a:pt x="14" y="1256"/>
                      </a:lnTo>
                      <a:lnTo>
                        <a:pt x="10" y="1266"/>
                      </a:lnTo>
                      <a:lnTo>
                        <a:pt x="8" y="1280"/>
                      </a:lnTo>
                      <a:lnTo>
                        <a:pt x="10" y="1298"/>
                      </a:lnTo>
                      <a:lnTo>
                        <a:pt x="12" y="1318"/>
                      </a:lnTo>
                      <a:lnTo>
                        <a:pt x="12" y="1318"/>
                      </a:lnTo>
                      <a:lnTo>
                        <a:pt x="16" y="1344"/>
                      </a:lnTo>
                      <a:lnTo>
                        <a:pt x="18" y="1370"/>
                      </a:lnTo>
                      <a:lnTo>
                        <a:pt x="16" y="1396"/>
                      </a:lnTo>
                      <a:lnTo>
                        <a:pt x="10" y="1420"/>
                      </a:lnTo>
                      <a:lnTo>
                        <a:pt x="10" y="1420"/>
                      </a:lnTo>
                      <a:lnTo>
                        <a:pt x="4" y="1444"/>
                      </a:lnTo>
                      <a:lnTo>
                        <a:pt x="0" y="1464"/>
                      </a:lnTo>
                      <a:lnTo>
                        <a:pt x="0" y="1480"/>
                      </a:lnTo>
                      <a:lnTo>
                        <a:pt x="2" y="1488"/>
                      </a:lnTo>
                      <a:lnTo>
                        <a:pt x="4" y="1494"/>
                      </a:lnTo>
                      <a:lnTo>
                        <a:pt x="8" y="1500"/>
                      </a:lnTo>
                      <a:lnTo>
                        <a:pt x="14" y="1506"/>
                      </a:lnTo>
                      <a:lnTo>
                        <a:pt x="28" y="1514"/>
                      </a:lnTo>
                      <a:lnTo>
                        <a:pt x="46" y="1522"/>
                      </a:lnTo>
                      <a:lnTo>
                        <a:pt x="72" y="1530"/>
                      </a:lnTo>
                      <a:lnTo>
                        <a:pt x="72" y="1530"/>
                      </a:lnTo>
                      <a:lnTo>
                        <a:pt x="214" y="1566"/>
                      </a:lnTo>
                      <a:lnTo>
                        <a:pt x="356" y="1606"/>
                      </a:lnTo>
                      <a:lnTo>
                        <a:pt x="356" y="1606"/>
                      </a:lnTo>
                      <a:lnTo>
                        <a:pt x="374" y="1610"/>
                      </a:lnTo>
                      <a:lnTo>
                        <a:pt x="392" y="1612"/>
                      </a:lnTo>
                      <a:lnTo>
                        <a:pt x="408" y="1612"/>
                      </a:lnTo>
                      <a:lnTo>
                        <a:pt x="424" y="1610"/>
                      </a:lnTo>
                      <a:lnTo>
                        <a:pt x="440" y="1608"/>
                      </a:lnTo>
                      <a:lnTo>
                        <a:pt x="456" y="1602"/>
                      </a:lnTo>
                      <a:lnTo>
                        <a:pt x="472" y="1594"/>
                      </a:lnTo>
                      <a:lnTo>
                        <a:pt x="488" y="1584"/>
                      </a:lnTo>
                      <a:lnTo>
                        <a:pt x="488" y="1584"/>
                      </a:lnTo>
                      <a:lnTo>
                        <a:pt x="516" y="1570"/>
                      </a:lnTo>
                      <a:lnTo>
                        <a:pt x="546" y="1556"/>
                      </a:lnTo>
                      <a:lnTo>
                        <a:pt x="578" y="1546"/>
                      </a:lnTo>
                      <a:lnTo>
                        <a:pt x="610" y="1540"/>
                      </a:lnTo>
                      <a:lnTo>
                        <a:pt x="610" y="1540"/>
                      </a:lnTo>
                      <a:lnTo>
                        <a:pt x="666" y="1536"/>
                      </a:lnTo>
                      <a:lnTo>
                        <a:pt x="724" y="1534"/>
                      </a:lnTo>
                      <a:lnTo>
                        <a:pt x="780" y="1536"/>
                      </a:lnTo>
                      <a:lnTo>
                        <a:pt x="838" y="1538"/>
                      </a:lnTo>
                      <a:lnTo>
                        <a:pt x="838" y="1538"/>
                      </a:lnTo>
                      <a:lnTo>
                        <a:pt x="854" y="1540"/>
                      </a:lnTo>
                      <a:lnTo>
                        <a:pt x="872" y="1548"/>
                      </a:lnTo>
                      <a:lnTo>
                        <a:pt x="888" y="1558"/>
                      </a:lnTo>
                      <a:lnTo>
                        <a:pt x="900" y="1570"/>
                      </a:lnTo>
                      <a:lnTo>
                        <a:pt x="900" y="1570"/>
                      </a:lnTo>
                      <a:lnTo>
                        <a:pt x="910" y="1580"/>
                      </a:lnTo>
                      <a:lnTo>
                        <a:pt x="920" y="1590"/>
                      </a:lnTo>
                      <a:lnTo>
                        <a:pt x="932" y="1598"/>
                      </a:lnTo>
                      <a:lnTo>
                        <a:pt x="944" y="1604"/>
                      </a:lnTo>
                      <a:lnTo>
                        <a:pt x="956" y="1610"/>
                      </a:lnTo>
                      <a:lnTo>
                        <a:pt x="968" y="1614"/>
                      </a:lnTo>
                      <a:lnTo>
                        <a:pt x="982" y="1616"/>
                      </a:lnTo>
                      <a:lnTo>
                        <a:pt x="996" y="1618"/>
                      </a:lnTo>
                      <a:lnTo>
                        <a:pt x="1008" y="1620"/>
                      </a:lnTo>
                      <a:lnTo>
                        <a:pt x="1022" y="1618"/>
                      </a:lnTo>
                      <a:lnTo>
                        <a:pt x="1036" y="1616"/>
                      </a:lnTo>
                      <a:lnTo>
                        <a:pt x="1048" y="1614"/>
                      </a:lnTo>
                      <a:lnTo>
                        <a:pt x="1062" y="1608"/>
                      </a:lnTo>
                      <a:lnTo>
                        <a:pt x="1074" y="1602"/>
                      </a:lnTo>
                      <a:lnTo>
                        <a:pt x="1088" y="1596"/>
                      </a:lnTo>
                      <a:lnTo>
                        <a:pt x="1100" y="1588"/>
                      </a:lnTo>
                      <a:lnTo>
                        <a:pt x="1100" y="1588"/>
                      </a:lnTo>
                      <a:lnTo>
                        <a:pt x="1140" y="1558"/>
                      </a:lnTo>
                      <a:lnTo>
                        <a:pt x="1182" y="1528"/>
                      </a:lnTo>
                      <a:lnTo>
                        <a:pt x="1268" y="1474"/>
                      </a:lnTo>
                      <a:lnTo>
                        <a:pt x="1268" y="1474"/>
                      </a:lnTo>
                      <a:lnTo>
                        <a:pt x="1288" y="1462"/>
                      </a:lnTo>
                      <a:lnTo>
                        <a:pt x="1310" y="1450"/>
                      </a:lnTo>
                      <a:lnTo>
                        <a:pt x="1330" y="1438"/>
                      </a:lnTo>
                      <a:lnTo>
                        <a:pt x="1350" y="1424"/>
                      </a:lnTo>
                      <a:lnTo>
                        <a:pt x="1350" y="1424"/>
                      </a:lnTo>
                      <a:lnTo>
                        <a:pt x="1360" y="1414"/>
                      </a:lnTo>
                      <a:lnTo>
                        <a:pt x="1368" y="1404"/>
                      </a:lnTo>
                      <a:lnTo>
                        <a:pt x="1374" y="1392"/>
                      </a:lnTo>
                      <a:lnTo>
                        <a:pt x="1374" y="1382"/>
                      </a:lnTo>
                      <a:lnTo>
                        <a:pt x="1374" y="1370"/>
                      </a:lnTo>
                      <a:lnTo>
                        <a:pt x="1368" y="1360"/>
                      </a:lnTo>
                      <a:lnTo>
                        <a:pt x="1360" y="1352"/>
                      </a:lnTo>
                      <a:lnTo>
                        <a:pt x="1348" y="1344"/>
                      </a:lnTo>
                      <a:lnTo>
                        <a:pt x="1348" y="1344"/>
                      </a:lnTo>
                      <a:lnTo>
                        <a:pt x="1326" y="1330"/>
                      </a:lnTo>
                      <a:lnTo>
                        <a:pt x="1306" y="1316"/>
                      </a:lnTo>
                      <a:lnTo>
                        <a:pt x="1288" y="1298"/>
                      </a:lnTo>
                      <a:lnTo>
                        <a:pt x="1274" y="1280"/>
                      </a:lnTo>
                      <a:lnTo>
                        <a:pt x="1260" y="1260"/>
                      </a:lnTo>
                      <a:lnTo>
                        <a:pt x="1252" y="1236"/>
                      </a:lnTo>
                      <a:lnTo>
                        <a:pt x="1244" y="1210"/>
                      </a:lnTo>
                      <a:lnTo>
                        <a:pt x="1242" y="1182"/>
                      </a:lnTo>
                      <a:lnTo>
                        <a:pt x="1242" y="1182"/>
                      </a:lnTo>
                      <a:lnTo>
                        <a:pt x="1234" y="1208"/>
                      </a:lnTo>
                      <a:lnTo>
                        <a:pt x="1230" y="1232"/>
                      </a:lnTo>
                      <a:lnTo>
                        <a:pt x="1232" y="1256"/>
                      </a:lnTo>
                      <a:lnTo>
                        <a:pt x="1236" y="1276"/>
                      </a:lnTo>
                      <a:lnTo>
                        <a:pt x="1244" y="1296"/>
                      </a:lnTo>
                      <a:lnTo>
                        <a:pt x="1254" y="1312"/>
                      </a:lnTo>
                      <a:lnTo>
                        <a:pt x="1270" y="1326"/>
                      </a:lnTo>
                      <a:lnTo>
                        <a:pt x="1286" y="1336"/>
                      </a:lnTo>
                      <a:lnTo>
                        <a:pt x="1286" y="1336"/>
                      </a:lnTo>
                      <a:lnTo>
                        <a:pt x="1304" y="1348"/>
                      </a:lnTo>
                      <a:lnTo>
                        <a:pt x="1320" y="1360"/>
                      </a:lnTo>
                      <a:lnTo>
                        <a:pt x="1354" y="1386"/>
                      </a:lnTo>
                      <a:lnTo>
                        <a:pt x="1354" y="1386"/>
                      </a:lnTo>
                      <a:lnTo>
                        <a:pt x="1320" y="1416"/>
                      </a:lnTo>
                      <a:lnTo>
                        <a:pt x="1302" y="1428"/>
                      </a:lnTo>
                      <a:lnTo>
                        <a:pt x="1292" y="1434"/>
                      </a:lnTo>
                      <a:lnTo>
                        <a:pt x="1282" y="1438"/>
                      </a:lnTo>
                      <a:lnTo>
                        <a:pt x="1282" y="1438"/>
                      </a:lnTo>
                      <a:lnTo>
                        <a:pt x="1232" y="1458"/>
                      </a:lnTo>
                      <a:lnTo>
                        <a:pt x="1206" y="1470"/>
                      </a:lnTo>
                      <a:lnTo>
                        <a:pt x="1182" y="1482"/>
                      </a:lnTo>
                      <a:lnTo>
                        <a:pt x="1158" y="1496"/>
                      </a:lnTo>
                      <a:lnTo>
                        <a:pt x="1136" y="1510"/>
                      </a:lnTo>
                      <a:lnTo>
                        <a:pt x="1114" y="1526"/>
                      </a:lnTo>
                      <a:lnTo>
                        <a:pt x="1092" y="1544"/>
                      </a:lnTo>
                      <a:lnTo>
                        <a:pt x="1092" y="1544"/>
                      </a:lnTo>
                      <a:lnTo>
                        <a:pt x="1082" y="1552"/>
                      </a:lnTo>
                      <a:lnTo>
                        <a:pt x="1068" y="1560"/>
                      </a:lnTo>
                      <a:lnTo>
                        <a:pt x="1068" y="1560"/>
                      </a:lnTo>
                      <a:lnTo>
                        <a:pt x="1056" y="1566"/>
                      </a:lnTo>
                      <a:lnTo>
                        <a:pt x="1042" y="1570"/>
                      </a:lnTo>
                      <a:lnTo>
                        <a:pt x="1030" y="1574"/>
                      </a:lnTo>
                      <a:lnTo>
                        <a:pt x="1018" y="1574"/>
                      </a:lnTo>
                      <a:lnTo>
                        <a:pt x="1006" y="1574"/>
                      </a:lnTo>
                      <a:lnTo>
                        <a:pt x="996" y="1572"/>
                      </a:lnTo>
                      <a:lnTo>
                        <a:pt x="986" y="1570"/>
                      </a:lnTo>
                      <a:lnTo>
                        <a:pt x="976" y="1564"/>
                      </a:lnTo>
                      <a:lnTo>
                        <a:pt x="966" y="1558"/>
                      </a:lnTo>
                      <a:lnTo>
                        <a:pt x="960" y="1550"/>
                      </a:lnTo>
                      <a:lnTo>
                        <a:pt x="952" y="1542"/>
                      </a:lnTo>
                      <a:lnTo>
                        <a:pt x="946" y="1532"/>
                      </a:lnTo>
                      <a:lnTo>
                        <a:pt x="942" y="1520"/>
                      </a:lnTo>
                      <a:lnTo>
                        <a:pt x="938" y="1508"/>
                      </a:lnTo>
                      <a:lnTo>
                        <a:pt x="936" y="1494"/>
                      </a:lnTo>
                      <a:lnTo>
                        <a:pt x="936" y="1480"/>
                      </a:lnTo>
                      <a:lnTo>
                        <a:pt x="936" y="1480"/>
                      </a:lnTo>
                      <a:lnTo>
                        <a:pt x="938" y="1456"/>
                      </a:lnTo>
                      <a:lnTo>
                        <a:pt x="940" y="1432"/>
                      </a:lnTo>
                      <a:lnTo>
                        <a:pt x="940" y="1432"/>
                      </a:lnTo>
                      <a:lnTo>
                        <a:pt x="932" y="1266"/>
                      </a:lnTo>
                      <a:lnTo>
                        <a:pt x="932" y="1266"/>
                      </a:lnTo>
                      <a:lnTo>
                        <a:pt x="932" y="1222"/>
                      </a:lnTo>
                      <a:lnTo>
                        <a:pt x="932" y="1200"/>
                      </a:lnTo>
                      <a:lnTo>
                        <a:pt x="934" y="1180"/>
                      </a:lnTo>
                      <a:lnTo>
                        <a:pt x="934" y="1180"/>
                      </a:lnTo>
                      <a:lnTo>
                        <a:pt x="936" y="1170"/>
                      </a:lnTo>
                      <a:lnTo>
                        <a:pt x="942" y="1162"/>
                      </a:lnTo>
                      <a:lnTo>
                        <a:pt x="950" y="1154"/>
                      </a:lnTo>
                      <a:lnTo>
                        <a:pt x="958" y="1152"/>
                      </a:lnTo>
                      <a:lnTo>
                        <a:pt x="958" y="1152"/>
                      </a:lnTo>
                      <a:lnTo>
                        <a:pt x="964" y="1152"/>
                      </a:lnTo>
                      <a:lnTo>
                        <a:pt x="972" y="1158"/>
                      </a:lnTo>
                      <a:lnTo>
                        <a:pt x="988" y="1172"/>
                      </a:lnTo>
                      <a:lnTo>
                        <a:pt x="988" y="1172"/>
                      </a:lnTo>
                      <a:lnTo>
                        <a:pt x="994" y="1184"/>
                      </a:lnTo>
                      <a:lnTo>
                        <a:pt x="1000" y="1196"/>
                      </a:lnTo>
                      <a:lnTo>
                        <a:pt x="1000" y="1196"/>
                      </a:lnTo>
                      <a:lnTo>
                        <a:pt x="1008" y="1208"/>
                      </a:lnTo>
                      <a:lnTo>
                        <a:pt x="1014" y="1218"/>
                      </a:lnTo>
                      <a:lnTo>
                        <a:pt x="1022" y="1226"/>
                      </a:lnTo>
                      <a:lnTo>
                        <a:pt x="1032" y="1232"/>
                      </a:lnTo>
                      <a:lnTo>
                        <a:pt x="1042" y="1236"/>
                      </a:lnTo>
                      <a:lnTo>
                        <a:pt x="1054" y="1240"/>
                      </a:lnTo>
                      <a:lnTo>
                        <a:pt x="1066" y="1242"/>
                      </a:lnTo>
                      <a:lnTo>
                        <a:pt x="1078" y="1242"/>
                      </a:lnTo>
                      <a:lnTo>
                        <a:pt x="1078" y="1242"/>
                      </a:lnTo>
                      <a:lnTo>
                        <a:pt x="1092" y="1240"/>
                      </a:lnTo>
                      <a:lnTo>
                        <a:pt x="1106" y="1236"/>
                      </a:lnTo>
                      <a:lnTo>
                        <a:pt x="1120" y="1230"/>
                      </a:lnTo>
                      <a:lnTo>
                        <a:pt x="1134" y="1222"/>
                      </a:lnTo>
                      <a:lnTo>
                        <a:pt x="1148" y="1214"/>
                      </a:lnTo>
                      <a:lnTo>
                        <a:pt x="1162" y="1204"/>
                      </a:lnTo>
                      <a:lnTo>
                        <a:pt x="1176" y="1192"/>
                      </a:lnTo>
                      <a:lnTo>
                        <a:pt x="1188" y="1178"/>
                      </a:lnTo>
                      <a:lnTo>
                        <a:pt x="1198" y="1164"/>
                      </a:lnTo>
                      <a:lnTo>
                        <a:pt x="1208" y="1150"/>
                      </a:lnTo>
                      <a:lnTo>
                        <a:pt x="1218" y="1134"/>
                      </a:lnTo>
                      <a:lnTo>
                        <a:pt x="1224" y="1120"/>
                      </a:lnTo>
                      <a:lnTo>
                        <a:pt x="1230" y="1104"/>
                      </a:lnTo>
                      <a:lnTo>
                        <a:pt x="1234" y="1088"/>
                      </a:lnTo>
                      <a:lnTo>
                        <a:pt x="1236" y="1072"/>
                      </a:lnTo>
                      <a:lnTo>
                        <a:pt x="1236" y="1056"/>
                      </a:lnTo>
                      <a:lnTo>
                        <a:pt x="1236" y="1056"/>
                      </a:lnTo>
                      <a:lnTo>
                        <a:pt x="1232" y="1006"/>
                      </a:lnTo>
                      <a:lnTo>
                        <a:pt x="1224" y="956"/>
                      </a:lnTo>
                      <a:lnTo>
                        <a:pt x="1212" y="908"/>
                      </a:lnTo>
                      <a:lnTo>
                        <a:pt x="1196" y="860"/>
                      </a:lnTo>
                      <a:lnTo>
                        <a:pt x="1176" y="814"/>
                      </a:lnTo>
                      <a:lnTo>
                        <a:pt x="1152" y="772"/>
                      </a:lnTo>
                      <a:lnTo>
                        <a:pt x="1140" y="750"/>
                      </a:lnTo>
                      <a:lnTo>
                        <a:pt x="1126" y="730"/>
                      </a:lnTo>
                      <a:lnTo>
                        <a:pt x="1110" y="710"/>
                      </a:lnTo>
                      <a:lnTo>
                        <a:pt x="1094" y="690"/>
                      </a:lnTo>
                      <a:lnTo>
                        <a:pt x="1094" y="690"/>
                      </a:lnTo>
                      <a:lnTo>
                        <a:pt x="1074" y="668"/>
                      </a:lnTo>
                      <a:lnTo>
                        <a:pt x="1056" y="646"/>
                      </a:lnTo>
                      <a:lnTo>
                        <a:pt x="1040" y="622"/>
                      </a:lnTo>
                      <a:lnTo>
                        <a:pt x="1024" y="600"/>
                      </a:lnTo>
                      <a:lnTo>
                        <a:pt x="1012" y="576"/>
                      </a:lnTo>
                      <a:lnTo>
                        <a:pt x="998" y="552"/>
                      </a:lnTo>
                      <a:lnTo>
                        <a:pt x="988" y="528"/>
                      </a:lnTo>
                      <a:lnTo>
                        <a:pt x="978" y="502"/>
                      </a:lnTo>
                      <a:lnTo>
                        <a:pt x="968" y="478"/>
                      </a:lnTo>
                      <a:lnTo>
                        <a:pt x="962" y="452"/>
                      </a:lnTo>
                      <a:lnTo>
                        <a:pt x="956" y="426"/>
                      </a:lnTo>
                      <a:lnTo>
                        <a:pt x="950" y="398"/>
                      </a:lnTo>
                      <a:lnTo>
                        <a:pt x="946" y="370"/>
                      </a:lnTo>
                      <a:lnTo>
                        <a:pt x="944" y="344"/>
                      </a:lnTo>
                      <a:lnTo>
                        <a:pt x="942" y="286"/>
                      </a:lnTo>
                      <a:lnTo>
                        <a:pt x="942" y="286"/>
                      </a:lnTo>
                      <a:lnTo>
                        <a:pt x="940" y="254"/>
                      </a:lnTo>
                      <a:lnTo>
                        <a:pt x="938" y="224"/>
                      </a:lnTo>
                      <a:lnTo>
                        <a:pt x="930" y="196"/>
                      </a:lnTo>
                      <a:lnTo>
                        <a:pt x="922" y="168"/>
                      </a:lnTo>
                      <a:lnTo>
                        <a:pt x="910" y="144"/>
                      </a:lnTo>
                      <a:lnTo>
                        <a:pt x="898" y="120"/>
                      </a:lnTo>
                      <a:lnTo>
                        <a:pt x="882" y="98"/>
                      </a:lnTo>
                      <a:lnTo>
                        <a:pt x="864" y="78"/>
                      </a:lnTo>
                      <a:lnTo>
                        <a:pt x="844" y="60"/>
                      </a:lnTo>
                      <a:lnTo>
                        <a:pt x="822" y="46"/>
                      </a:lnTo>
                      <a:lnTo>
                        <a:pt x="798" y="32"/>
                      </a:lnTo>
                      <a:lnTo>
                        <a:pt x="772" y="20"/>
                      </a:lnTo>
                      <a:lnTo>
                        <a:pt x="746" y="12"/>
                      </a:lnTo>
                      <a:lnTo>
                        <a:pt x="718" y="6"/>
                      </a:lnTo>
                      <a:lnTo>
                        <a:pt x="686" y="2"/>
                      </a:lnTo>
                      <a:lnTo>
                        <a:pt x="656" y="0"/>
                      </a:lnTo>
                      <a:lnTo>
                        <a:pt x="656" y="0"/>
                      </a:lnTo>
                      <a:lnTo>
                        <a:pt x="634" y="2"/>
                      </a:lnTo>
                      <a:lnTo>
                        <a:pt x="614" y="4"/>
                      </a:lnTo>
                      <a:lnTo>
                        <a:pt x="596" y="8"/>
                      </a:lnTo>
                      <a:lnTo>
                        <a:pt x="578" y="14"/>
                      </a:lnTo>
                      <a:lnTo>
                        <a:pt x="560" y="20"/>
                      </a:lnTo>
                      <a:lnTo>
                        <a:pt x="544" y="30"/>
                      </a:lnTo>
                      <a:lnTo>
                        <a:pt x="528" y="40"/>
                      </a:lnTo>
                      <a:lnTo>
                        <a:pt x="514" y="50"/>
                      </a:lnTo>
                      <a:lnTo>
                        <a:pt x="500" y="62"/>
                      </a:lnTo>
                      <a:lnTo>
                        <a:pt x="488" y="76"/>
                      </a:lnTo>
                      <a:lnTo>
                        <a:pt x="478" y="92"/>
                      </a:lnTo>
                      <a:lnTo>
                        <a:pt x="470" y="108"/>
                      </a:lnTo>
                      <a:lnTo>
                        <a:pt x="462" y="124"/>
                      </a:lnTo>
                      <a:lnTo>
                        <a:pt x="456" y="144"/>
                      </a:lnTo>
                      <a:lnTo>
                        <a:pt x="452" y="162"/>
                      </a:lnTo>
                      <a:lnTo>
                        <a:pt x="450" y="182"/>
                      </a:lnTo>
                      <a:lnTo>
                        <a:pt x="450" y="182"/>
                      </a:lnTo>
                      <a:lnTo>
                        <a:pt x="446" y="246"/>
                      </a:lnTo>
                      <a:lnTo>
                        <a:pt x="444" y="310"/>
                      </a:lnTo>
                      <a:lnTo>
                        <a:pt x="446" y="374"/>
                      </a:lnTo>
                      <a:lnTo>
                        <a:pt x="448" y="406"/>
                      </a:lnTo>
                      <a:lnTo>
                        <a:pt x="452" y="438"/>
                      </a:lnTo>
                      <a:lnTo>
                        <a:pt x="452" y="438"/>
                      </a:lnTo>
                      <a:lnTo>
                        <a:pt x="456" y="468"/>
                      </a:lnTo>
                      <a:lnTo>
                        <a:pt x="456" y="498"/>
                      </a:lnTo>
                      <a:lnTo>
                        <a:pt x="452" y="526"/>
                      </a:lnTo>
                      <a:lnTo>
                        <a:pt x="444" y="552"/>
                      </a:lnTo>
                      <a:lnTo>
                        <a:pt x="434" y="578"/>
                      </a:lnTo>
                      <a:lnTo>
                        <a:pt x="422" y="604"/>
                      </a:lnTo>
                      <a:lnTo>
                        <a:pt x="406" y="628"/>
                      </a:lnTo>
                      <a:lnTo>
                        <a:pt x="390" y="650"/>
                      </a:lnTo>
                      <a:lnTo>
                        <a:pt x="390" y="650"/>
                      </a:lnTo>
                      <a:lnTo>
                        <a:pt x="378" y="666"/>
                      </a:lnTo>
                      <a:lnTo>
                        <a:pt x="364" y="682"/>
                      </a:lnTo>
                      <a:lnTo>
                        <a:pt x="364" y="682"/>
                      </a:lnTo>
                      <a:lnTo>
                        <a:pt x="348" y="704"/>
                      </a:lnTo>
                      <a:lnTo>
                        <a:pt x="332" y="726"/>
                      </a:lnTo>
                      <a:lnTo>
                        <a:pt x="316" y="748"/>
                      </a:lnTo>
                      <a:lnTo>
                        <a:pt x="304" y="772"/>
                      </a:lnTo>
                      <a:lnTo>
                        <a:pt x="280" y="820"/>
                      </a:lnTo>
                      <a:lnTo>
                        <a:pt x="262" y="870"/>
                      </a:lnTo>
                      <a:lnTo>
                        <a:pt x="262" y="870"/>
                      </a:lnTo>
                      <a:lnTo>
                        <a:pt x="248" y="906"/>
                      </a:lnTo>
                      <a:lnTo>
                        <a:pt x="232" y="940"/>
                      </a:lnTo>
                      <a:lnTo>
                        <a:pt x="200" y="1008"/>
                      </a:lnTo>
                      <a:lnTo>
                        <a:pt x="200" y="1008"/>
                      </a:lnTo>
                      <a:lnTo>
                        <a:pt x="190" y="1036"/>
                      </a:lnTo>
                      <a:lnTo>
                        <a:pt x="186" y="1050"/>
                      </a:lnTo>
                      <a:lnTo>
                        <a:pt x="184" y="1064"/>
                      </a:lnTo>
                      <a:lnTo>
                        <a:pt x="184" y="1078"/>
                      </a:lnTo>
                      <a:lnTo>
                        <a:pt x="184" y="1092"/>
                      </a:lnTo>
                      <a:lnTo>
                        <a:pt x="186" y="1108"/>
                      </a:lnTo>
                      <a:lnTo>
                        <a:pt x="190" y="1122"/>
                      </a:lnTo>
                      <a:lnTo>
                        <a:pt x="190" y="1122"/>
                      </a:lnTo>
                      <a:lnTo>
                        <a:pt x="208" y="1116"/>
                      </a:lnTo>
                      <a:lnTo>
                        <a:pt x="224" y="1112"/>
                      </a:lnTo>
                      <a:lnTo>
                        <a:pt x="240" y="1114"/>
                      </a:lnTo>
                      <a:lnTo>
                        <a:pt x="254" y="1118"/>
                      </a:lnTo>
                      <a:lnTo>
                        <a:pt x="266" y="1124"/>
                      </a:lnTo>
                      <a:lnTo>
                        <a:pt x="278" y="1134"/>
                      </a:lnTo>
                      <a:lnTo>
                        <a:pt x="290" y="1146"/>
                      </a:lnTo>
                      <a:lnTo>
                        <a:pt x="298" y="1158"/>
                      </a:lnTo>
                      <a:lnTo>
                        <a:pt x="298" y="1158"/>
                      </a:lnTo>
                      <a:lnTo>
                        <a:pt x="344" y="1220"/>
                      </a:lnTo>
                      <a:lnTo>
                        <a:pt x="386" y="1284"/>
                      </a:lnTo>
                      <a:lnTo>
                        <a:pt x="472" y="1412"/>
                      </a:lnTo>
                      <a:lnTo>
                        <a:pt x="472" y="1412"/>
                      </a:lnTo>
                      <a:lnTo>
                        <a:pt x="480" y="1430"/>
                      </a:lnTo>
                      <a:lnTo>
                        <a:pt x="486" y="1448"/>
                      </a:lnTo>
                      <a:lnTo>
                        <a:pt x="490" y="1468"/>
                      </a:lnTo>
                      <a:lnTo>
                        <a:pt x="494" y="1488"/>
                      </a:lnTo>
                      <a:lnTo>
                        <a:pt x="494" y="1488"/>
                      </a:lnTo>
                      <a:lnTo>
                        <a:pt x="494" y="1504"/>
                      </a:lnTo>
                      <a:lnTo>
                        <a:pt x="494" y="1518"/>
                      </a:lnTo>
                      <a:lnTo>
                        <a:pt x="490" y="1532"/>
                      </a:lnTo>
                      <a:lnTo>
                        <a:pt x="484" y="1542"/>
                      </a:lnTo>
                      <a:lnTo>
                        <a:pt x="476" y="1552"/>
                      </a:lnTo>
                      <a:lnTo>
                        <a:pt x="464" y="1560"/>
                      </a:lnTo>
                      <a:lnTo>
                        <a:pt x="452" y="1566"/>
                      </a:lnTo>
                      <a:lnTo>
                        <a:pt x="438" y="1570"/>
                      </a:lnTo>
                      <a:lnTo>
                        <a:pt x="438" y="1570"/>
                      </a:lnTo>
                      <a:lnTo>
                        <a:pt x="412" y="1572"/>
                      </a:lnTo>
                      <a:lnTo>
                        <a:pt x="386" y="1572"/>
                      </a:lnTo>
                      <a:lnTo>
                        <a:pt x="360" y="1568"/>
                      </a:lnTo>
                      <a:lnTo>
                        <a:pt x="336" y="1564"/>
                      </a:lnTo>
                      <a:lnTo>
                        <a:pt x="336" y="1564"/>
                      </a:lnTo>
                      <a:lnTo>
                        <a:pt x="276" y="1550"/>
                      </a:lnTo>
                      <a:lnTo>
                        <a:pt x="216" y="1536"/>
                      </a:lnTo>
                      <a:lnTo>
                        <a:pt x="98" y="1506"/>
                      </a:lnTo>
                      <a:lnTo>
                        <a:pt x="98" y="1506"/>
                      </a:lnTo>
                      <a:lnTo>
                        <a:pt x="72" y="1500"/>
                      </a:lnTo>
                      <a:lnTo>
                        <a:pt x="60" y="1498"/>
                      </a:lnTo>
                      <a:lnTo>
                        <a:pt x="50" y="1492"/>
                      </a:lnTo>
                      <a:lnTo>
                        <a:pt x="50" y="1492"/>
                      </a:lnTo>
                      <a:lnTo>
                        <a:pt x="42" y="1484"/>
                      </a:lnTo>
                      <a:lnTo>
                        <a:pt x="36" y="1472"/>
                      </a:lnTo>
                      <a:lnTo>
                        <a:pt x="32" y="1460"/>
                      </a:lnTo>
                      <a:lnTo>
                        <a:pt x="32" y="1456"/>
                      </a:lnTo>
                      <a:lnTo>
                        <a:pt x="32" y="1452"/>
                      </a:lnTo>
                      <a:lnTo>
                        <a:pt x="32" y="1452"/>
                      </a:lnTo>
                      <a:lnTo>
                        <a:pt x="42" y="1434"/>
                      </a:lnTo>
                      <a:lnTo>
                        <a:pt x="48" y="1416"/>
                      </a:lnTo>
                      <a:lnTo>
                        <a:pt x="52" y="1396"/>
                      </a:lnTo>
                      <a:lnTo>
                        <a:pt x="52" y="1378"/>
                      </a:lnTo>
                      <a:lnTo>
                        <a:pt x="50" y="1360"/>
                      </a:lnTo>
                      <a:lnTo>
                        <a:pt x="46" y="1342"/>
                      </a:lnTo>
                      <a:lnTo>
                        <a:pt x="40" y="1324"/>
                      </a:lnTo>
                      <a:lnTo>
                        <a:pt x="30" y="1304"/>
                      </a:lnTo>
                      <a:lnTo>
                        <a:pt x="30" y="1304"/>
                      </a:lnTo>
                      <a:lnTo>
                        <a:pt x="26" y="1294"/>
                      </a:lnTo>
                      <a:lnTo>
                        <a:pt x="24" y="1286"/>
                      </a:lnTo>
                      <a:lnTo>
                        <a:pt x="26" y="1278"/>
                      </a:lnTo>
                      <a:lnTo>
                        <a:pt x="28" y="1272"/>
                      </a:lnTo>
                      <a:lnTo>
                        <a:pt x="34" y="1266"/>
                      </a:lnTo>
                      <a:lnTo>
                        <a:pt x="42" y="1262"/>
                      </a:lnTo>
                      <a:lnTo>
                        <a:pt x="52" y="1260"/>
                      </a:lnTo>
                      <a:lnTo>
                        <a:pt x="64" y="1258"/>
                      </a:lnTo>
                      <a:lnTo>
                        <a:pt x="64" y="1258"/>
                      </a:lnTo>
                      <a:lnTo>
                        <a:pt x="88" y="1258"/>
                      </a:lnTo>
                      <a:lnTo>
                        <a:pt x="114" y="1256"/>
                      </a:lnTo>
                      <a:lnTo>
                        <a:pt x="114" y="1256"/>
                      </a:lnTo>
                      <a:lnTo>
                        <a:pt x="130" y="1252"/>
                      </a:lnTo>
                      <a:lnTo>
                        <a:pt x="142" y="1246"/>
                      </a:lnTo>
                      <a:lnTo>
                        <a:pt x="154" y="1238"/>
                      </a:lnTo>
                      <a:lnTo>
                        <a:pt x="162" y="1230"/>
                      </a:lnTo>
                      <a:lnTo>
                        <a:pt x="168" y="1218"/>
                      </a:lnTo>
                      <a:lnTo>
                        <a:pt x="172" y="1204"/>
                      </a:lnTo>
                      <a:lnTo>
                        <a:pt x="174" y="1188"/>
                      </a:lnTo>
                      <a:lnTo>
                        <a:pt x="174" y="1170"/>
                      </a:lnTo>
                      <a:lnTo>
                        <a:pt x="174" y="1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7"/>
                <p:cNvSpPr>
                  <a:spLocks/>
                </p:cNvSpPr>
                <p:nvPr/>
              </p:nvSpPr>
              <p:spPr bwMode="auto">
                <a:xfrm>
                  <a:off x="3504" y="1627"/>
                  <a:ext cx="732" cy="1284"/>
                </a:xfrm>
                <a:custGeom>
                  <a:avLst/>
                  <a:gdLst>
                    <a:gd name="T0" fmla="*/ 280 w 732"/>
                    <a:gd name="T1" fmla="*/ 374 h 1284"/>
                    <a:gd name="T2" fmla="*/ 334 w 732"/>
                    <a:gd name="T3" fmla="*/ 396 h 1284"/>
                    <a:gd name="T4" fmla="*/ 508 w 732"/>
                    <a:gd name="T5" fmla="*/ 276 h 1284"/>
                    <a:gd name="T6" fmla="*/ 374 w 732"/>
                    <a:gd name="T7" fmla="*/ 330 h 1284"/>
                    <a:gd name="T8" fmla="*/ 308 w 732"/>
                    <a:gd name="T9" fmla="*/ 332 h 1284"/>
                    <a:gd name="T10" fmla="*/ 306 w 732"/>
                    <a:gd name="T11" fmla="*/ 304 h 1284"/>
                    <a:gd name="T12" fmla="*/ 518 w 732"/>
                    <a:gd name="T13" fmla="*/ 232 h 1284"/>
                    <a:gd name="T14" fmla="*/ 468 w 732"/>
                    <a:gd name="T15" fmla="*/ 240 h 1284"/>
                    <a:gd name="T16" fmla="*/ 320 w 732"/>
                    <a:gd name="T17" fmla="*/ 280 h 1284"/>
                    <a:gd name="T18" fmla="*/ 240 w 732"/>
                    <a:gd name="T19" fmla="*/ 242 h 1284"/>
                    <a:gd name="T20" fmla="*/ 230 w 732"/>
                    <a:gd name="T21" fmla="*/ 194 h 1284"/>
                    <a:gd name="T22" fmla="*/ 286 w 732"/>
                    <a:gd name="T23" fmla="*/ 140 h 1284"/>
                    <a:gd name="T24" fmla="*/ 290 w 732"/>
                    <a:gd name="T25" fmla="*/ 84 h 1284"/>
                    <a:gd name="T26" fmla="*/ 258 w 732"/>
                    <a:gd name="T27" fmla="*/ 58 h 1284"/>
                    <a:gd name="T28" fmla="*/ 236 w 732"/>
                    <a:gd name="T29" fmla="*/ 94 h 1284"/>
                    <a:gd name="T30" fmla="*/ 254 w 732"/>
                    <a:gd name="T31" fmla="*/ 152 h 1284"/>
                    <a:gd name="T32" fmla="*/ 226 w 732"/>
                    <a:gd name="T33" fmla="*/ 142 h 1284"/>
                    <a:gd name="T34" fmla="*/ 218 w 732"/>
                    <a:gd name="T35" fmla="*/ 80 h 1284"/>
                    <a:gd name="T36" fmla="*/ 258 w 732"/>
                    <a:gd name="T37" fmla="*/ 10 h 1284"/>
                    <a:gd name="T38" fmla="*/ 304 w 732"/>
                    <a:gd name="T39" fmla="*/ 38 h 1284"/>
                    <a:gd name="T40" fmla="*/ 378 w 732"/>
                    <a:gd name="T41" fmla="*/ 124 h 1284"/>
                    <a:gd name="T42" fmla="*/ 434 w 732"/>
                    <a:gd name="T43" fmla="*/ 6 h 1284"/>
                    <a:gd name="T44" fmla="*/ 496 w 732"/>
                    <a:gd name="T45" fmla="*/ 4 h 1284"/>
                    <a:gd name="T46" fmla="*/ 550 w 732"/>
                    <a:gd name="T47" fmla="*/ 104 h 1284"/>
                    <a:gd name="T48" fmla="*/ 534 w 732"/>
                    <a:gd name="T49" fmla="*/ 154 h 1284"/>
                    <a:gd name="T50" fmla="*/ 516 w 732"/>
                    <a:gd name="T51" fmla="*/ 106 h 1284"/>
                    <a:gd name="T52" fmla="*/ 476 w 732"/>
                    <a:gd name="T53" fmla="*/ 56 h 1284"/>
                    <a:gd name="T54" fmla="*/ 436 w 732"/>
                    <a:gd name="T55" fmla="*/ 74 h 1284"/>
                    <a:gd name="T56" fmla="*/ 422 w 732"/>
                    <a:gd name="T57" fmla="*/ 128 h 1284"/>
                    <a:gd name="T58" fmla="*/ 494 w 732"/>
                    <a:gd name="T59" fmla="*/ 172 h 1284"/>
                    <a:gd name="T60" fmla="*/ 542 w 732"/>
                    <a:gd name="T61" fmla="*/ 198 h 1284"/>
                    <a:gd name="T62" fmla="*/ 538 w 732"/>
                    <a:gd name="T63" fmla="*/ 248 h 1284"/>
                    <a:gd name="T64" fmla="*/ 558 w 732"/>
                    <a:gd name="T65" fmla="*/ 340 h 1284"/>
                    <a:gd name="T66" fmla="*/ 596 w 732"/>
                    <a:gd name="T67" fmla="*/ 418 h 1284"/>
                    <a:gd name="T68" fmla="*/ 698 w 732"/>
                    <a:gd name="T69" fmla="*/ 670 h 1284"/>
                    <a:gd name="T70" fmla="*/ 706 w 732"/>
                    <a:gd name="T71" fmla="*/ 788 h 1284"/>
                    <a:gd name="T72" fmla="*/ 696 w 732"/>
                    <a:gd name="T73" fmla="*/ 878 h 1284"/>
                    <a:gd name="T74" fmla="*/ 638 w 732"/>
                    <a:gd name="T75" fmla="*/ 948 h 1284"/>
                    <a:gd name="T76" fmla="*/ 638 w 732"/>
                    <a:gd name="T77" fmla="*/ 1122 h 1284"/>
                    <a:gd name="T78" fmla="*/ 612 w 732"/>
                    <a:gd name="T79" fmla="*/ 1278 h 1284"/>
                    <a:gd name="T80" fmla="*/ 612 w 732"/>
                    <a:gd name="T81" fmla="*/ 1212 h 1284"/>
                    <a:gd name="T82" fmla="*/ 618 w 732"/>
                    <a:gd name="T83" fmla="*/ 1110 h 1284"/>
                    <a:gd name="T84" fmla="*/ 538 w 732"/>
                    <a:gd name="T85" fmla="*/ 1170 h 1284"/>
                    <a:gd name="T86" fmla="*/ 418 w 732"/>
                    <a:gd name="T87" fmla="*/ 1212 h 1284"/>
                    <a:gd name="T88" fmla="*/ 250 w 732"/>
                    <a:gd name="T89" fmla="*/ 1178 h 1284"/>
                    <a:gd name="T90" fmla="*/ 280 w 732"/>
                    <a:gd name="T91" fmla="*/ 1256 h 1284"/>
                    <a:gd name="T92" fmla="*/ 232 w 732"/>
                    <a:gd name="T93" fmla="*/ 1134 h 1284"/>
                    <a:gd name="T94" fmla="*/ 254 w 732"/>
                    <a:gd name="T95" fmla="*/ 1076 h 1284"/>
                    <a:gd name="T96" fmla="*/ 52 w 732"/>
                    <a:gd name="T97" fmla="*/ 890 h 1284"/>
                    <a:gd name="T98" fmla="*/ 0 w 732"/>
                    <a:gd name="T99" fmla="*/ 796 h 1284"/>
                    <a:gd name="T100" fmla="*/ 10 w 732"/>
                    <a:gd name="T101" fmla="*/ 784 h 1284"/>
                    <a:gd name="T102" fmla="*/ 64 w 732"/>
                    <a:gd name="T103" fmla="*/ 870 h 1284"/>
                    <a:gd name="T104" fmla="*/ 76 w 732"/>
                    <a:gd name="T105" fmla="*/ 736 h 1284"/>
                    <a:gd name="T106" fmla="*/ 160 w 732"/>
                    <a:gd name="T107" fmla="*/ 538 h 1284"/>
                    <a:gd name="T108" fmla="*/ 164 w 732"/>
                    <a:gd name="T109" fmla="*/ 500 h 1284"/>
                    <a:gd name="T110" fmla="*/ 196 w 732"/>
                    <a:gd name="T111" fmla="*/ 392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2" h="1284">
                      <a:moveTo>
                        <a:pt x="230" y="312"/>
                      </a:moveTo>
                      <a:lnTo>
                        <a:pt x="230" y="312"/>
                      </a:lnTo>
                      <a:lnTo>
                        <a:pt x="254" y="344"/>
                      </a:lnTo>
                      <a:lnTo>
                        <a:pt x="266" y="360"/>
                      </a:lnTo>
                      <a:lnTo>
                        <a:pt x="280" y="374"/>
                      </a:lnTo>
                      <a:lnTo>
                        <a:pt x="280" y="374"/>
                      </a:lnTo>
                      <a:lnTo>
                        <a:pt x="294" y="384"/>
                      </a:lnTo>
                      <a:lnTo>
                        <a:pt x="308" y="392"/>
                      </a:lnTo>
                      <a:lnTo>
                        <a:pt x="324" y="396"/>
                      </a:lnTo>
                      <a:lnTo>
                        <a:pt x="330" y="396"/>
                      </a:lnTo>
                      <a:lnTo>
                        <a:pt x="334" y="396"/>
                      </a:lnTo>
                      <a:lnTo>
                        <a:pt x="334" y="396"/>
                      </a:lnTo>
                      <a:lnTo>
                        <a:pt x="380" y="370"/>
                      </a:lnTo>
                      <a:lnTo>
                        <a:pt x="424" y="344"/>
                      </a:lnTo>
                      <a:lnTo>
                        <a:pt x="512" y="288"/>
                      </a:lnTo>
                      <a:lnTo>
                        <a:pt x="512" y="288"/>
                      </a:lnTo>
                      <a:lnTo>
                        <a:pt x="508" y="276"/>
                      </a:lnTo>
                      <a:lnTo>
                        <a:pt x="508" y="276"/>
                      </a:lnTo>
                      <a:lnTo>
                        <a:pt x="488" y="280"/>
                      </a:lnTo>
                      <a:lnTo>
                        <a:pt x="468" y="286"/>
                      </a:lnTo>
                      <a:lnTo>
                        <a:pt x="468" y="286"/>
                      </a:lnTo>
                      <a:lnTo>
                        <a:pt x="422" y="310"/>
                      </a:lnTo>
                      <a:lnTo>
                        <a:pt x="398" y="320"/>
                      </a:lnTo>
                      <a:lnTo>
                        <a:pt x="374" y="330"/>
                      </a:lnTo>
                      <a:lnTo>
                        <a:pt x="374" y="330"/>
                      </a:lnTo>
                      <a:lnTo>
                        <a:pt x="360" y="334"/>
                      </a:lnTo>
                      <a:lnTo>
                        <a:pt x="348" y="336"/>
                      </a:lnTo>
                      <a:lnTo>
                        <a:pt x="334" y="338"/>
                      </a:lnTo>
                      <a:lnTo>
                        <a:pt x="322" y="336"/>
                      </a:lnTo>
                      <a:lnTo>
                        <a:pt x="308" y="332"/>
                      </a:lnTo>
                      <a:lnTo>
                        <a:pt x="296" y="326"/>
                      </a:lnTo>
                      <a:lnTo>
                        <a:pt x="284" y="314"/>
                      </a:lnTo>
                      <a:lnTo>
                        <a:pt x="272" y="300"/>
                      </a:lnTo>
                      <a:lnTo>
                        <a:pt x="272" y="300"/>
                      </a:lnTo>
                      <a:lnTo>
                        <a:pt x="290" y="302"/>
                      </a:lnTo>
                      <a:lnTo>
                        <a:pt x="306" y="304"/>
                      </a:lnTo>
                      <a:lnTo>
                        <a:pt x="340" y="300"/>
                      </a:lnTo>
                      <a:lnTo>
                        <a:pt x="372" y="294"/>
                      </a:lnTo>
                      <a:lnTo>
                        <a:pt x="402" y="284"/>
                      </a:lnTo>
                      <a:lnTo>
                        <a:pt x="432" y="272"/>
                      </a:lnTo>
                      <a:lnTo>
                        <a:pt x="460" y="260"/>
                      </a:lnTo>
                      <a:lnTo>
                        <a:pt x="518" y="232"/>
                      </a:lnTo>
                      <a:lnTo>
                        <a:pt x="518" y="232"/>
                      </a:lnTo>
                      <a:lnTo>
                        <a:pt x="518" y="226"/>
                      </a:lnTo>
                      <a:lnTo>
                        <a:pt x="514" y="210"/>
                      </a:lnTo>
                      <a:lnTo>
                        <a:pt x="514" y="210"/>
                      </a:lnTo>
                      <a:lnTo>
                        <a:pt x="492" y="226"/>
                      </a:lnTo>
                      <a:lnTo>
                        <a:pt x="468" y="240"/>
                      </a:lnTo>
                      <a:lnTo>
                        <a:pt x="444" y="252"/>
                      </a:lnTo>
                      <a:lnTo>
                        <a:pt x="420" y="260"/>
                      </a:lnTo>
                      <a:lnTo>
                        <a:pt x="396" y="266"/>
                      </a:lnTo>
                      <a:lnTo>
                        <a:pt x="370" y="272"/>
                      </a:lnTo>
                      <a:lnTo>
                        <a:pt x="320" y="280"/>
                      </a:lnTo>
                      <a:lnTo>
                        <a:pt x="320" y="280"/>
                      </a:lnTo>
                      <a:lnTo>
                        <a:pt x="302" y="280"/>
                      </a:lnTo>
                      <a:lnTo>
                        <a:pt x="288" y="276"/>
                      </a:lnTo>
                      <a:lnTo>
                        <a:pt x="274" y="270"/>
                      </a:lnTo>
                      <a:lnTo>
                        <a:pt x="262" y="262"/>
                      </a:lnTo>
                      <a:lnTo>
                        <a:pt x="252" y="254"/>
                      </a:lnTo>
                      <a:lnTo>
                        <a:pt x="240" y="242"/>
                      </a:lnTo>
                      <a:lnTo>
                        <a:pt x="220" y="222"/>
                      </a:lnTo>
                      <a:lnTo>
                        <a:pt x="220" y="222"/>
                      </a:lnTo>
                      <a:lnTo>
                        <a:pt x="220" y="220"/>
                      </a:lnTo>
                      <a:lnTo>
                        <a:pt x="220" y="216"/>
                      </a:lnTo>
                      <a:lnTo>
                        <a:pt x="224" y="206"/>
                      </a:lnTo>
                      <a:lnTo>
                        <a:pt x="230" y="194"/>
                      </a:lnTo>
                      <a:lnTo>
                        <a:pt x="236" y="184"/>
                      </a:lnTo>
                      <a:lnTo>
                        <a:pt x="236" y="184"/>
                      </a:lnTo>
                      <a:lnTo>
                        <a:pt x="248" y="172"/>
                      </a:lnTo>
                      <a:lnTo>
                        <a:pt x="260" y="162"/>
                      </a:lnTo>
                      <a:lnTo>
                        <a:pt x="286" y="140"/>
                      </a:lnTo>
                      <a:lnTo>
                        <a:pt x="286" y="140"/>
                      </a:lnTo>
                      <a:lnTo>
                        <a:pt x="296" y="126"/>
                      </a:lnTo>
                      <a:lnTo>
                        <a:pt x="300" y="120"/>
                      </a:lnTo>
                      <a:lnTo>
                        <a:pt x="300" y="112"/>
                      </a:lnTo>
                      <a:lnTo>
                        <a:pt x="300" y="112"/>
                      </a:lnTo>
                      <a:lnTo>
                        <a:pt x="296" y="98"/>
                      </a:lnTo>
                      <a:lnTo>
                        <a:pt x="290" y="84"/>
                      </a:lnTo>
                      <a:lnTo>
                        <a:pt x="284" y="70"/>
                      </a:lnTo>
                      <a:lnTo>
                        <a:pt x="276" y="58"/>
                      </a:lnTo>
                      <a:lnTo>
                        <a:pt x="276" y="58"/>
                      </a:lnTo>
                      <a:lnTo>
                        <a:pt x="272" y="56"/>
                      </a:lnTo>
                      <a:lnTo>
                        <a:pt x="268" y="56"/>
                      </a:lnTo>
                      <a:lnTo>
                        <a:pt x="258" y="58"/>
                      </a:lnTo>
                      <a:lnTo>
                        <a:pt x="248" y="60"/>
                      </a:lnTo>
                      <a:lnTo>
                        <a:pt x="244" y="62"/>
                      </a:lnTo>
                      <a:lnTo>
                        <a:pt x="242" y="64"/>
                      </a:lnTo>
                      <a:lnTo>
                        <a:pt x="242" y="64"/>
                      </a:lnTo>
                      <a:lnTo>
                        <a:pt x="238" y="80"/>
                      </a:lnTo>
                      <a:lnTo>
                        <a:pt x="236" y="94"/>
                      </a:lnTo>
                      <a:lnTo>
                        <a:pt x="234" y="110"/>
                      </a:lnTo>
                      <a:lnTo>
                        <a:pt x="236" y="124"/>
                      </a:lnTo>
                      <a:lnTo>
                        <a:pt x="236" y="124"/>
                      </a:lnTo>
                      <a:lnTo>
                        <a:pt x="238" y="132"/>
                      </a:lnTo>
                      <a:lnTo>
                        <a:pt x="242" y="138"/>
                      </a:lnTo>
                      <a:lnTo>
                        <a:pt x="254" y="152"/>
                      </a:lnTo>
                      <a:lnTo>
                        <a:pt x="254" y="152"/>
                      </a:lnTo>
                      <a:lnTo>
                        <a:pt x="248" y="156"/>
                      </a:lnTo>
                      <a:lnTo>
                        <a:pt x="246" y="158"/>
                      </a:lnTo>
                      <a:lnTo>
                        <a:pt x="246" y="158"/>
                      </a:lnTo>
                      <a:lnTo>
                        <a:pt x="234" y="150"/>
                      </a:lnTo>
                      <a:lnTo>
                        <a:pt x="226" y="142"/>
                      </a:lnTo>
                      <a:lnTo>
                        <a:pt x="220" y="134"/>
                      </a:lnTo>
                      <a:lnTo>
                        <a:pt x="216" y="122"/>
                      </a:lnTo>
                      <a:lnTo>
                        <a:pt x="214" y="112"/>
                      </a:lnTo>
                      <a:lnTo>
                        <a:pt x="214" y="102"/>
                      </a:lnTo>
                      <a:lnTo>
                        <a:pt x="218" y="80"/>
                      </a:lnTo>
                      <a:lnTo>
                        <a:pt x="218" y="80"/>
                      </a:lnTo>
                      <a:lnTo>
                        <a:pt x="222" y="62"/>
                      </a:lnTo>
                      <a:lnTo>
                        <a:pt x="232" y="44"/>
                      </a:lnTo>
                      <a:lnTo>
                        <a:pt x="244" y="26"/>
                      </a:lnTo>
                      <a:lnTo>
                        <a:pt x="256" y="10"/>
                      </a:lnTo>
                      <a:lnTo>
                        <a:pt x="256" y="10"/>
                      </a:lnTo>
                      <a:lnTo>
                        <a:pt x="258" y="10"/>
                      </a:lnTo>
                      <a:lnTo>
                        <a:pt x="264" y="12"/>
                      </a:lnTo>
                      <a:lnTo>
                        <a:pt x="278" y="18"/>
                      </a:lnTo>
                      <a:lnTo>
                        <a:pt x="294" y="26"/>
                      </a:lnTo>
                      <a:lnTo>
                        <a:pt x="300" y="32"/>
                      </a:lnTo>
                      <a:lnTo>
                        <a:pt x="304" y="38"/>
                      </a:lnTo>
                      <a:lnTo>
                        <a:pt x="304" y="38"/>
                      </a:lnTo>
                      <a:lnTo>
                        <a:pt x="312" y="56"/>
                      </a:lnTo>
                      <a:lnTo>
                        <a:pt x="318" y="76"/>
                      </a:lnTo>
                      <a:lnTo>
                        <a:pt x="328" y="120"/>
                      </a:lnTo>
                      <a:lnTo>
                        <a:pt x="328" y="120"/>
                      </a:lnTo>
                      <a:lnTo>
                        <a:pt x="378" y="124"/>
                      </a:lnTo>
                      <a:lnTo>
                        <a:pt x="378" y="124"/>
                      </a:lnTo>
                      <a:lnTo>
                        <a:pt x="400" y="68"/>
                      </a:lnTo>
                      <a:lnTo>
                        <a:pt x="412" y="40"/>
                      </a:lnTo>
                      <a:lnTo>
                        <a:pt x="426" y="14"/>
                      </a:lnTo>
                      <a:lnTo>
                        <a:pt x="426" y="14"/>
                      </a:lnTo>
                      <a:lnTo>
                        <a:pt x="428" y="10"/>
                      </a:lnTo>
                      <a:lnTo>
                        <a:pt x="434" y="6"/>
                      </a:lnTo>
                      <a:lnTo>
                        <a:pt x="448" y="2"/>
                      </a:lnTo>
                      <a:lnTo>
                        <a:pt x="464" y="0"/>
                      </a:lnTo>
                      <a:lnTo>
                        <a:pt x="480" y="0"/>
                      </a:lnTo>
                      <a:lnTo>
                        <a:pt x="480" y="0"/>
                      </a:lnTo>
                      <a:lnTo>
                        <a:pt x="488" y="2"/>
                      </a:lnTo>
                      <a:lnTo>
                        <a:pt x="496" y="4"/>
                      </a:lnTo>
                      <a:lnTo>
                        <a:pt x="512" y="12"/>
                      </a:lnTo>
                      <a:lnTo>
                        <a:pt x="524" y="26"/>
                      </a:lnTo>
                      <a:lnTo>
                        <a:pt x="536" y="42"/>
                      </a:lnTo>
                      <a:lnTo>
                        <a:pt x="544" y="60"/>
                      </a:lnTo>
                      <a:lnTo>
                        <a:pt x="548" y="82"/>
                      </a:lnTo>
                      <a:lnTo>
                        <a:pt x="550" y="104"/>
                      </a:lnTo>
                      <a:lnTo>
                        <a:pt x="550" y="128"/>
                      </a:lnTo>
                      <a:lnTo>
                        <a:pt x="550" y="128"/>
                      </a:lnTo>
                      <a:lnTo>
                        <a:pt x="546" y="142"/>
                      </a:lnTo>
                      <a:lnTo>
                        <a:pt x="544" y="148"/>
                      </a:lnTo>
                      <a:lnTo>
                        <a:pt x="540" y="152"/>
                      </a:lnTo>
                      <a:lnTo>
                        <a:pt x="534" y="154"/>
                      </a:lnTo>
                      <a:lnTo>
                        <a:pt x="528" y="156"/>
                      </a:lnTo>
                      <a:lnTo>
                        <a:pt x="522" y="156"/>
                      </a:lnTo>
                      <a:lnTo>
                        <a:pt x="514" y="154"/>
                      </a:lnTo>
                      <a:lnTo>
                        <a:pt x="514" y="154"/>
                      </a:lnTo>
                      <a:lnTo>
                        <a:pt x="516" y="120"/>
                      </a:lnTo>
                      <a:lnTo>
                        <a:pt x="516" y="106"/>
                      </a:lnTo>
                      <a:lnTo>
                        <a:pt x="512" y="92"/>
                      </a:lnTo>
                      <a:lnTo>
                        <a:pt x="512" y="92"/>
                      </a:lnTo>
                      <a:lnTo>
                        <a:pt x="504" y="78"/>
                      </a:lnTo>
                      <a:lnTo>
                        <a:pt x="494" y="68"/>
                      </a:lnTo>
                      <a:lnTo>
                        <a:pt x="482" y="58"/>
                      </a:lnTo>
                      <a:lnTo>
                        <a:pt x="476" y="56"/>
                      </a:lnTo>
                      <a:lnTo>
                        <a:pt x="470" y="54"/>
                      </a:lnTo>
                      <a:lnTo>
                        <a:pt x="470" y="54"/>
                      </a:lnTo>
                      <a:lnTo>
                        <a:pt x="464" y="54"/>
                      </a:lnTo>
                      <a:lnTo>
                        <a:pt x="458" y="56"/>
                      </a:lnTo>
                      <a:lnTo>
                        <a:pt x="446" y="64"/>
                      </a:lnTo>
                      <a:lnTo>
                        <a:pt x="436" y="74"/>
                      </a:lnTo>
                      <a:lnTo>
                        <a:pt x="428" y="86"/>
                      </a:lnTo>
                      <a:lnTo>
                        <a:pt x="428" y="86"/>
                      </a:lnTo>
                      <a:lnTo>
                        <a:pt x="422" y="102"/>
                      </a:lnTo>
                      <a:lnTo>
                        <a:pt x="422" y="110"/>
                      </a:lnTo>
                      <a:lnTo>
                        <a:pt x="422" y="120"/>
                      </a:lnTo>
                      <a:lnTo>
                        <a:pt x="422" y="128"/>
                      </a:lnTo>
                      <a:lnTo>
                        <a:pt x="426" y="136"/>
                      </a:lnTo>
                      <a:lnTo>
                        <a:pt x="434" y="142"/>
                      </a:lnTo>
                      <a:lnTo>
                        <a:pt x="442" y="148"/>
                      </a:lnTo>
                      <a:lnTo>
                        <a:pt x="442" y="148"/>
                      </a:lnTo>
                      <a:lnTo>
                        <a:pt x="476" y="166"/>
                      </a:lnTo>
                      <a:lnTo>
                        <a:pt x="494" y="172"/>
                      </a:lnTo>
                      <a:lnTo>
                        <a:pt x="512" y="178"/>
                      </a:lnTo>
                      <a:lnTo>
                        <a:pt x="512" y="178"/>
                      </a:lnTo>
                      <a:lnTo>
                        <a:pt x="522" y="182"/>
                      </a:lnTo>
                      <a:lnTo>
                        <a:pt x="530" y="186"/>
                      </a:lnTo>
                      <a:lnTo>
                        <a:pt x="538" y="192"/>
                      </a:lnTo>
                      <a:lnTo>
                        <a:pt x="542" y="198"/>
                      </a:lnTo>
                      <a:lnTo>
                        <a:pt x="546" y="204"/>
                      </a:lnTo>
                      <a:lnTo>
                        <a:pt x="546" y="212"/>
                      </a:lnTo>
                      <a:lnTo>
                        <a:pt x="546" y="222"/>
                      </a:lnTo>
                      <a:lnTo>
                        <a:pt x="542" y="232"/>
                      </a:lnTo>
                      <a:lnTo>
                        <a:pt x="542" y="232"/>
                      </a:lnTo>
                      <a:lnTo>
                        <a:pt x="538" y="248"/>
                      </a:lnTo>
                      <a:lnTo>
                        <a:pt x="536" y="264"/>
                      </a:lnTo>
                      <a:lnTo>
                        <a:pt x="536" y="280"/>
                      </a:lnTo>
                      <a:lnTo>
                        <a:pt x="538" y="296"/>
                      </a:lnTo>
                      <a:lnTo>
                        <a:pt x="542" y="312"/>
                      </a:lnTo>
                      <a:lnTo>
                        <a:pt x="548" y="326"/>
                      </a:lnTo>
                      <a:lnTo>
                        <a:pt x="558" y="340"/>
                      </a:lnTo>
                      <a:lnTo>
                        <a:pt x="568" y="354"/>
                      </a:lnTo>
                      <a:lnTo>
                        <a:pt x="568" y="354"/>
                      </a:lnTo>
                      <a:lnTo>
                        <a:pt x="572" y="360"/>
                      </a:lnTo>
                      <a:lnTo>
                        <a:pt x="576" y="368"/>
                      </a:lnTo>
                      <a:lnTo>
                        <a:pt x="576" y="368"/>
                      </a:lnTo>
                      <a:lnTo>
                        <a:pt x="596" y="418"/>
                      </a:lnTo>
                      <a:lnTo>
                        <a:pt x="620" y="468"/>
                      </a:lnTo>
                      <a:lnTo>
                        <a:pt x="642" y="516"/>
                      </a:lnTo>
                      <a:lnTo>
                        <a:pt x="664" y="566"/>
                      </a:lnTo>
                      <a:lnTo>
                        <a:pt x="684" y="618"/>
                      </a:lnTo>
                      <a:lnTo>
                        <a:pt x="692" y="644"/>
                      </a:lnTo>
                      <a:lnTo>
                        <a:pt x="698" y="670"/>
                      </a:lnTo>
                      <a:lnTo>
                        <a:pt x="702" y="696"/>
                      </a:lnTo>
                      <a:lnTo>
                        <a:pt x="706" y="724"/>
                      </a:lnTo>
                      <a:lnTo>
                        <a:pt x="708" y="752"/>
                      </a:lnTo>
                      <a:lnTo>
                        <a:pt x="706" y="780"/>
                      </a:lnTo>
                      <a:lnTo>
                        <a:pt x="706" y="780"/>
                      </a:lnTo>
                      <a:lnTo>
                        <a:pt x="706" y="788"/>
                      </a:lnTo>
                      <a:lnTo>
                        <a:pt x="708" y="796"/>
                      </a:lnTo>
                      <a:lnTo>
                        <a:pt x="714" y="814"/>
                      </a:lnTo>
                      <a:lnTo>
                        <a:pt x="724" y="832"/>
                      </a:lnTo>
                      <a:lnTo>
                        <a:pt x="732" y="850"/>
                      </a:lnTo>
                      <a:lnTo>
                        <a:pt x="732" y="850"/>
                      </a:lnTo>
                      <a:lnTo>
                        <a:pt x="696" y="878"/>
                      </a:lnTo>
                      <a:lnTo>
                        <a:pt x="674" y="896"/>
                      </a:lnTo>
                      <a:lnTo>
                        <a:pt x="654" y="916"/>
                      </a:lnTo>
                      <a:lnTo>
                        <a:pt x="654" y="916"/>
                      </a:lnTo>
                      <a:lnTo>
                        <a:pt x="650" y="922"/>
                      </a:lnTo>
                      <a:lnTo>
                        <a:pt x="644" y="930"/>
                      </a:lnTo>
                      <a:lnTo>
                        <a:pt x="638" y="948"/>
                      </a:lnTo>
                      <a:lnTo>
                        <a:pt x="636" y="966"/>
                      </a:lnTo>
                      <a:lnTo>
                        <a:pt x="634" y="986"/>
                      </a:lnTo>
                      <a:lnTo>
                        <a:pt x="634" y="986"/>
                      </a:lnTo>
                      <a:lnTo>
                        <a:pt x="634" y="1032"/>
                      </a:lnTo>
                      <a:lnTo>
                        <a:pt x="636" y="1076"/>
                      </a:lnTo>
                      <a:lnTo>
                        <a:pt x="638" y="1122"/>
                      </a:lnTo>
                      <a:lnTo>
                        <a:pt x="640" y="1168"/>
                      </a:lnTo>
                      <a:lnTo>
                        <a:pt x="640" y="1168"/>
                      </a:lnTo>
                      <a:lnTo>
                        <a:pt x="636" y="1196"/>
                      </a:lnTo>
                      <a:lnTo>
                        <a:pt x="630" y="1224"/>
                      </a:lnTo>
                      <a:lnTo>
                        <a:pt x="622" y="1252"/>
                      </a:lnTo>
                      <a:lnTo>
                        <a:pt x="612" y="1278"/>
                      </a:lnTo>
                      <a:lnTo>
                        <a:pt x="612" y="1278"/>
                      </a:lnTo>
                      <a:lnTo>
                        <a:pt x="610" y="1268"/>
                      </a:lnTo>
                      <a:lnTo>
                        <a:pt x="608" y="1256"/>
                      </a:lnTo>
                      <a:lnTo>
                        <a:pt x="608" y="1246"/>
                      </a:lnTo>
                      <a:lnTo>
                        <a:pt x="608" y="1234"/>
                      </a:lnTo>
                      <a:lnTo>
                        <a:pt x="612" y="1212"/>
                      </a:lnTo>
                      <a:lnTo>
                        <a:pt x="618" y="1190"/>
                      </a:lnTo>
                      <a:lnTo>
                        <a:pt x="622" y="1168"/>
                      </a:lnTo>
                      <a:lnTo>
                        <a:pt x="624" y="1146"/>
                      </a:lnTo>
                      <a:lnTo>
                        <a:pt x="624" y="1134"/>
                      </a:lnTo>
                      <a:lnTo>
                        <a:pt x="622" y="1122"/>
                      </a:lnTo>
                      <a:lnTo>
                        <a:pt x="618" y="1110"/>
                      </a:lnTo>
                      <a:lnTo>
                        <a:pt x="612" y="1096"/>
                      </a:lnTo>
                      <a:lnTo>
                        <a:pt x="612" y="1096"/>
                      </a:lnTo>
                      <a:lnTo>
                        <a:pt x="596" y="1120"/>
                      </a:lnTo>
                      <a:lnTo>
                        <a:pt x="578" y="1138"/>
                      </a:lnTo>
                      <a:lnTo>
                        <a:pt x="558" y="1156"/>
                      </a:lnTo>
                      <a:lnTo>
                        <a:pt x="538" y="1170"/>
                      </a:lnTo>
                      <a:lnTo>
                        <a:pt x="516" y="1184"/>
                      </a:lnTo>
                      <a:lnTo>
                        <a:pt x="494" y="1194"/>
                      </a:lnTo>
                      <a:lnTo>
                        <a:pt x="470" y="1202"/>
                      </a:lnTo>
                      <a:lnTo>
                        <a:pt x="444" y="1208"/>
                      </a:lnTo>
                      <a:lnTo>
                        <a:pt x="444" y="1208"/>
                      </a:lnTo>
                      <a:lnTo>
                        <a:pt x="418" y="1212"/>
                      </a:lnTo>
                      <a:lnTo>
                        <a:pt x="392" y="1212"/>
                      </a:lnTo>
                      <a:lnTo>
                        <a:pt x="368" y="1210"/>
                      </a:lnTo>
                      <a:lnTo>
                        <a:pt x="344" y="1206"/>
                      </a:lnTo>
                      <a:lnTo>
                        <a:pt x="320" y="1200"/>
                      </a:lnTo>
                      <a:lnTo>
                        <a:pt x="296" y="1194"/>
                      </a:lnTo>
                      <a:lnTo>
                        <a:pt x="250" y="1178"/>
                      </a:lnTo>
                      <a:lnTo>
                        <a:pt x="250" y="1178"/>
                      </a:lnTo>
                      <a:lnTo>
                        <a:pt x="254" y="1192"/>
                      </a:lnTo>
                      <a:lnTo>
                        <a:pt x="260" y="1204"/>
                      </a:lnTo>
                      <a:lnTo>
                        <a:pt x="274" y="1230"/>
                      </a:lnTo>
                      <a:lnTo>
                        <a:pt x="278" y="1244"/>
                      </a:lnTo>
                      <a:lnTo>
                        <a:pt x="280" y="1256"/>
                      </a:lnTo>
                      <a:lnTo>
                        <a:pt x="278" y="1270"/>
                      </a:lnTo>
                      <a:lnTo>
                        <a:pt x="272" y="1284"/>
                      </a:lnTo>
                      <a:lnTo>
                        <a:pt x="272" y="1284"/>
                      </a:lnTo>
                      <a:lnTo>
                        <a:pt x="212" y="1148"/>
                      </a:lnTo>
                      <a:lnTo>
                        <a:pt x="212" y="1148"/>
                      </a:lnTo>
                      <a:lnTo>
                        <a:pt x="232" y="1134"/>
                      </a:lnTo>
                      <a:lnTo>
                        <a:pt x="246" y="1120"/>
                      </a:lnTo>
                      <a:lnTo>
                        <a:pt x="254" y="1106"/>
                      </a:lnTo>
                      <a:lnTo>
                        <a:pt x="256" y="1098"/>
                      </a:lnTo>
                      <a:lnTo>
                        <a:pt x="258" y="1090"/>
                      </a:lnTo>
                      <a:lnTo>
                        <a:pt x="256" y="1084"/>
                      </a:lnTo>
                      <a:lnTo>
                        <a:pt x="254" y="1076"/>
                      </a:lnTo>
                      <a:lnTo>
                        <a:pt x="246" y="1060"/>
                      </a:lnTo>
                      <a:lnTo>
                        <a:pt x="232" y="1044"/>
                      </a:lnTo>
                      <a:lnTo>
                        <a:pt x="214" y="1026"/>
                      </a:lnTo>
                      <a:lnTo>
                        <a:pt x="214" y="1026"/>
                      </a:lnTo>
                      <a:lnTo>
                        <a:pt x="132" y="958"/>
                      </a:lnTo>
                      <a:lnTo>
                        <a:pt x="52" y="890"/>
                      </a:lnTo>
                      <a:lnTo>
                        <a:pt x="52" y="890"/>
                      </a:lnTo>
                      <a:lnTo>
                        <a:pt x="34" y="874"/>
                      </a:lnTo>
                      <a:lnTo>
                        <a:pt x="20" y="856"/>
                      </a:lnTo>
                      <a:lnTo>
                        <a:pt x="10" y="836"/>
                      </a:lnTo>
                      <a:lnTo>
                        <a:pt x="4" y="816"/>
                      </a:lnTo>
                      <a:lnTo>
                        <a:pt x="0" y="796"/>
                      </a:lnTo>
                      <a:lnTo>
                        <a:pt x="0" y="774"/>
                      </a:lnTo>
                      <a:lnTo>
                        <a:pt x="0" y="752"/>
                      </a:lnTo>
                      <a:lnTo>
                        <a:pt x="4" y="728"/>
                      </a:lnTo>
                      <a:lnTo>
                        <a:pt x="4" y="728"/>
                      </a:lnTo>
                      <a:lnTo>
                        <a:pt x="8" y="764"/>
                      </a:lnTo>
                      <a:lnTo>
                        <a:pt x="10" y="784"/>
                      </a:lnTo>
                      <a:lnTo>
                        <a:pt x="14" y="802"/>
                      </a:lnTo>
                      <a:lnTo>
                        <a:pt x="22" y="820"/>
                      </a:lnTo>
                      <a:lnTo>
                        <a:pt x="30" y="838"/>
                      </a:lnTo>
                      <a:lnTo>
                        <a:pt x="44" y="854"/>
                      </a:lnTo>
                      <a:lnTo>
                        <a:pt x="64" y="870"/>
                      </a:lnTo>
                      <a:lnTo>
                        <a:pt x="64" y="870"/>
                      </a:lnTo>
                      <a:lnTo>
                        <a:pt x="70" y="836"/>
                      </a:lnTo>
                      <a:lnTo>
                        <a:pt x="72" y="822"/>
                      </a:lnTo>
                      <a:lnTo>
                        <a:pt x="72" y="810"/>
                      </a:lnTo>
                      <a:lnTo>
                        <a:pt x="72" y="810"/>
                      </a:lnTo>
                      <a:lnTo>
                        <a:pt x="72" y="772"/>
                      </a:lnTo>
                      <a:lnTo>
                        <a:pt x="76" y="736"/>
                      </a:lnTo>
                      <a:lnTo>
                        <a:pt x="84" y="700"/>
                      </a:lnTo>
                      <a:lnTo>
                        <a:pt x="94" y="666"/>
                      </a:lnTo>
                      <a:lnTo>
                        <a:pt x="106" y="632"/>
                      </a:lnTo>
                      <a:lnTo>
                        <a:pt x="122" y="600"/>
                      </a:lnTo>
                      <a:lnTo>
                        <a:pt x="140" y="568"/>
                      </a:lnTo>
                      <a:lnTo>
                        <a:pt x="160" y="538"/>
                      </a:lnTo>
                      <a:lnTo>
                        <a:pt x="160" y="538"/>
                      </a:lnTo>
                      <a:lnTo>
                        <a:pt x="168" y="526"/>
                      </a:lnTo>
                      <a:lnTo>
                        <a:pt x="168" y="522"/>
                      </a:lnTo>
                      <a:lnTo>
                        <a:pt x="168" y="516"/>
                      </a:lnTo>
                      <a:lnTo>
                        <a:pt x="168" y="516"/>
                      </a:lnTo>
                      <a:lnTo>
                        <a:pt x="164" y="500"/>
                      </a:lnTo>
                      <a:lnTo>
                        <a:pt x="164" y="482"/>
                      </a:lnTo>
                      <a:lnTo>
                        <a:pt x="166" y="466"/>
                      </a:lnTo>
                      <a:lnTo>
                        <a:pt x="170" y="452"/>
                      </a:lnTo>
                      <a:lnTo>
                        <a:pt x="176" y="436"/>
                      </a:lnTo>
                      <a:lnTo>
                        <a:pt x="182" y="422"/>
                      </a:lnTo>
                      <a:lnTo>
                        <a:pt x="196" y="392"/>
                      </a:lnTo>
                      <a:lnTo>
                        <a:pt x="196" y="392"/>
                      </a:lnTo>
                      <a:lnTo>
                        <a:pt x="214" y="354"/>
                      </a:lnTo>
                      <a:lnTo>
                        <a:pt x="230" y="312"/>
                      </a:lnTo>
                      <a:lnTo>
                        <a:pt x="230" y="3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8"/>
                <p:cNvSpPr>
                  <a:spLocks/>
                </p:cNvSpPr>
                <p:nvPr/>
              </p:nvSpPr>
              <p:spPr bwMode="auto">
                <a:xfrm>
                  <a:off x="4238" y="2143"/>
                  <a:ext cx="100" cy="330"/>
                </a:xfrm>
                <a:custGeom>
                  <a:avLst/>
                  <a:gdLst>
                    <a:gd name="T0" fmla="*/ 70 w 100"/>
                    <a:gd name="T1" fmla="*/ 304 h 330"/>
                    <a:gd name="T2" fmla="*/ 70 w 100"/>
                    <a:gd name="T3" fmla="*/ 304 h 330"/>
                    <a:gd name="T4" fmla="*/ 100 w 100"/>
                    <a:gd name="T5" fmla="*/ 330 h 330"/>
                    <a:gd name="T6" fmla="*/ 100 w 100"/>
                    <a:gd name="T7" fmla="*/ 330 h 330"/>
                    <a:gd name="T8" fmla="*/ 38 w 100"/>
                    <a:gd name="T9" fmla="*/ 320 h 330"/>
                    <a:gd name="T10" fmla="*/ 38 w 100"/>
                    <a:gd name="T11" fmla="*/ 320 h 330"/>
                    <a:gd name="T12" fmla="*/ 48 w 100"/>
                    <a:gd name="T13" fmla="*/ 300 h 330"/>
                    <a:gd name="T14" fmla="*/ 56 w 100"/>
                    <a:gd name="T15" fmla="*/ 278 h 330"/>
                    <a:gd name="T16" fmla="*/ 62 w 100"/>
                    <a:gd name="T17" fmla="*/ 256 h 330"/>
                    <a:gd name="T18" fmla="*/ 64 w 100"/>
                    <a:gd name="T19" fmla="*/ 236 h 330"/>
                    <a:gd name="T20" fmla="*/ 66 w 100"/>
                    <a:gd name="T21" fmla="*/ 216 h 330"/>
                    <a:gd name="T22" fmla="*/ 64 w 100"/>
                    <a:gd name="T23" fmla="*/ 194 h 330"/>
                    <a:gd name="T24" fmla="*/ 62 w 100"/>
                    <a:gd name="T25" fmla="*/ 174 h 330"/>
                    <a:gd name="T26" fmla="*/ 58 w 100"/>
                    <a:gd name="T27" fmla="*/ 154 h 330"/>
                    <a:gd name="T28" fmla="*/ 48 w 100"/>
                    <a:gd name="T29" fmla="*/ 116 h 330"/>
                    <a:gd name="T30" fmla="*/ 32 w 100"/>
                    <a:gd name="T31" fmla="*/ 76 h 330"/>
                    <a:gd name="T32" fmla="*/ 0 w 100"/>
                    <a:gd name="T33" fmla="*/ 0 h 330"/>
                    <a:gd name="T34" fmla="*/ 0 w 100"/>
                    <a:gd name="T35" fmla="*/ 0 h 330"/>
                    <a:gd name="T36" fmla="*/ 24 w 100"/>
                    <a:gd name="T37" fmla="*/ 34 h 330"/>
                    <a:gd name="T38" fmla="*/ 44 w 100"/>
                    <a:gd name="T39" fmla="*/ 68 h 330"/>
                    <a:gd name="T40" fmla="*/ 60 w 100"/>
                    <a:gd name="T41" fmla="*/ 104 h 330"/>
                    <a:gd name="T42" fmla="*/ 70 w 100"/>
                    <a:gd name="T43" fmla="*/ 142 h 330"/>
                    <a:gd name="T44" fmla="*/ 76 w 100"/>
                    <a:gd name="T45" fmla="*/ 180 h 330"/>
                    <a:gd name="T46" fmla="*/ 78 w 100"/>
                    <a:gd name="T47" fmla="*/ 220 h 330"/>
                    <a:gd name="T48" fmla="*/ 76 w 100"/>
                    <a:gd name="T49" fmla="*/ 262 h 330"/>
                    <a:gd name="T50" fmla="*/ 70 w 100"/>
                    <a:gd name="T51" fmla="*/ 304 h 330"/>
                    <a:gd name="T52" fmla="*/ 70 w 100"/>
                    <a:gd name="T53" fmla="*/ 304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0" h="330">
                      <a:moveTo>
                        <a:pt x="70" y="304"/>
                      </a:moveTo>
                      <a:lnTo>
                        <a:pt x="70" y="304"/>
                      </a:lnTo>
                      <a:lnTo>
                        <a:pt x="100" y="330"/>
                      </a:lnTo>
                      <a:lnTo>
                        <a:pt x="100" y="330"/>
                      </a:lnTo>
                      <a:lnTo>
                        <a:pt x="38" y="320"/>
                      </a:lnTo>
                      <a:lnTo>
                        <a:pt x="38" y="320"/>
                      </a:lnTo>
                      <a:lnTo>
                        <a:pt x="48" y="300"/>
                      </a:lnTo>
                      <a:lnTo>
                        <a:pt x="56" y="278"/>
                      </a:lnTo>
                      <a:lnTo>
                        <a:pt x="62" y="256"/>
                      </a:lnTo>
                      <a:lnTo>
                        <a:pt x="64" y="236"/>
                      </a:lnTo>
                      <a:lnTo>
                        <a:pt x="66" y="216"/>
                      </a:lnTo>
                      <a:lnTo>
                        <a:pt x="64" y="194"/>
                      </a:lnTo>
                      <a:lnTo>
                        <a:pt x="62" y="174"/>
                      </a:lnTo>
                      <a:lnTo>
                        <a:pt x="58" y="154"/>
                      </a:lnTo>
                      <a:lnTo>
                        <a:pt x="48" y="116"/>
                      </a:lnTo>
                      <a:lnTo>
                        <a:pt x="32" y="76"/>
                      </a:lnTo>
                      <a:lnTo>
                        <a:pt x="0" y="0"/>
                      </a:lnTo>
                      <a:lnTo>
                        <a:pt x="0" y="0"/>
                      </a:lnTo>
                      <a:lnTo>
                        <a:pt x="24" y="34"/>
                      </a:lnTo>
                      <a:lnTo>
                        <a:pt x="44" y="68"/>
                      </a:lnTo>
                      <a:lnTo>
                        <a:pt x="60" y="104"/>
                      </a:lnTo>
                      <a:lnTo>
                        <a:pt x="70" y="142"/>
                      </a:lnTo>
                      <a:lnTo>
                        <a:pt x="76" y="180"/>
                      </a:lnTo>
                      <a:lnTo>
                        <a:pt x="78" y="220"/>
                      </a:lnTo>
                      <a:lnTo>
                        <a:pt x="76" y="262"/>
                      </a:lnTo>
                      <a:lnTo>
                        <a:pt x="70" y="304"/>
                      </a:lnTo>
                      <a:lnTo>
                        <a:pt x="70" y="3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9"/>
                <p:cNvSpPr>
                  <a:spLocks/>
                </p:cNvSpPr>
                <p:nvPr/>
              </p:nvSpPr>
              <p:spPr bwMode="auto">
                <a:xfrm>
                  <a:off x="4100" y="1883"/>
                  <a:ext cx="62" cy="54"/>
                </a:xfrm>
                <a:custGeom>
                  <a:avLst/>
                  <a:gdLst>
                    <a:gd name="T0" fmla="*/ 10 w 62"/>
                    <a:gd name="T1" fmla="*/ 0 h 54"/>
                    <a:gd name="T2" fmla="*/ 10 w 62"/>
                    <a:gd name="T3" fmla="*/ 0 h 54"/>
                    <a:gd name="T4" fmla="*/ 32 w 62"/>
                    <a:gd name="T5" fmla="*/ 12 h 54"/>
                    <a:gd name="T6" fmla="*/ 44 w 62"/>
                    <a:gd name="T7" fmla="*/ 18 h 54"/>
                    <a:gd name="T8" fmla="*/ 54 w 62"/>
                    <a:gd name="T9" fmla="*/ 24 h 54"/>
                    <a:gd name="T10" fmla="*/ 54 w 62"/>
                    <a:gd name="T11" fmla="*/ 24 h 54"/>
                    <a:gd name="T12" fmla="*/ 58 w 62"/>
                    <a:gd name="T13" fmla="*/ 30 h 54"/>
                    <a:gd name="T14" fmla="*/ 58 w 62"/>
                    <a:gd name="T15" fmla="*/ 36 h 54"/>
                    <a:gd name="T16" fmla="*/ 62 w 62"/>
                    <a:gd name="T17" fmla="*/ 52 h 54"/>
                    <a:gd name="T18" fmla="*/ 62 w 62"/>
                    <a:gd name="T19" fmla="*/ 52 h 54"/>
                    <a:gd name="T20" fmla="*/ 48 w 62"/>
                    <a:gd name="T21" fmla="*/ 54 h 54"/>
                    <a:gd name="T22" fmla="*/ 42 w 62"/>
                    <a:gd name="T23" fmla="*/ 54 h 54"/>
                    <a:gd name="T24" fmla="*/ 38 w 62"/>
                    <a:gd name="T25" fmla="*/ 52 h 54"/>
                    <a:gd name="T26" fmla="*/ 38 w 62"/>
                    <a:gd name="T27" fmla="*/ 52 h 54"/>
                    <a:gd name="T28" fmla="*/ 18 w 62"/>
                    <a:gd name="T29" fmla="*/ 30 h 54"/>
                    <a:gd name="T30" fmla="*/ 0 w 62"/>
                    <a:gd name="T31" fmla="*/ 6 h 54"/>
                    <a:gd name="T32" fmla="*/ 0 w 62"/>
                    <a:gd name="T33" fmla="*/ 6 h 54"/>
                    <a:gd name="T34" fmla="*/ 10 w 62"/>
                    <a:gd name="T35" fmla="*/ 0 h 54"/>
                    <a:gd name="T36" fmla="*/ 10 w 62"/>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54">
                      <a:moveTo>
                        <a:pt x="10" y="0"/>
                      </a:moveTo>
                      <a:lnTo>
                        <a:pt x="10" y="0"/>
                      </a:lnTo>
                      <a:lnTo>
                        <a:pt x="32" y="12"/>
                      </a:lnTo>
                      <a:lnTo>
                        <a:pt x="44" y="18"/>
                      </a:lnTo>
                      <a:lnTo>
                        <a:pt x="54" y="24"/>
                      </a:lnTo>
                      <a:lnTo>
                        <a:pt x="54" y="24"/>
                      </a:lnTo>
                      <a:lnTo>
                        <a:pt x="58" y="30"/>
                      </a:lnTo>
                      <a:lnTo>
                        <a:pt x="58" y="36"/>
                      </a:lnTo>
                      <a:lnTo>
                        <a:pt x="62" y="52"/>
                      </a:lnTo>
                      <a:lnTo>
                        <a:pt x="62" y="52"/>
                      </a:lnTo>
                      <a:lnTo>
                        <a:pt x="48" y="54"/>
                      </a:lnTo>
                      <a:lnTo>
                        <a:pt x="42" y="54"/>
                      </a:lnTo>
                      <a:lnTo>
                        <a:pt x="38" y="52"/>
                      </a:lnTo>
                      <a:lnTo>
                        <a:pt x="38" y="52"/>
                      </a:lnTo>
                      <a:lnTo>
                        <a:pt x="18" y="30"/>
                      </a:lnTo>
                      <a:lnTo>
                        <a:pt x="0" y="6"/>
                      </a:lnTo>
                      <a:lnTo>
                        <a:pt x="0" y="6"/>
                      </a:lnTo>
                      <a:lnTo>
                        <a:pt x="10" y="0"/>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pic>
          <p:nvPicPr>
            <p:cNvPr id="125" name="Picture 12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309318" y="3843040"/>
              <a:ext cx="529937" cy="561109"/>
            </a:xfrm>
            <a:prstGeom prst="rect">
              <a:avLst/>
            </a:prstGeom>
          </p:spPr>
        </p:pic>
      </p:grpSp>
      <p:grpSp>
        <p:nvGrpSpPr>
          <p:cNvPr id="69" name="Group 68"/>
          <p:cNvGrpSpPr/>
          <p:nvPr/>
        </p:nvGrpSpPr>
        <p:grpSpPr>
          <a:xfrm>
            <a:off x="4262822" y="4510263"/>
            <a:ext cx="618056" cy="618056"/>
            <a:chOff x="4266682" y="3822164"/>
            <a:chExt cx="618056" cy="618056"/>
          </a:xfrm>
        </p:grpSpPr>
        <p:grpSp>
          <p:nvGrpSpPr>
            <p:cNvPr id="71" name="Group 70"/>
            <p:cNvGrpSpPr/>
            <p:nvPr/>
          </p:nvGrpSpPr>
          <p:grpSpPr>
            <a:xfrm>
              <a:off x="4266682" y="3822164"/>
              <a:ext cx="618056" cy="618056"/>
              <a:chOff x="4202820" y="3792680"/>
              <a:chExt cx="707142" cy="707142"/>
            </a:xfrm>
          </p:grpSpPr>
          <p:sp>
            <p:nvSpPr>
              <p:cNvPr id="76" name="Oval 75"/>
              <p:cNvSpPr/>
              <p:nvPr/>
            </p:nvSpPr>
            <p:spPr bwMode="auto">
              <a:xfrm>
                <a:off x="4202820" y="3792680"/>
                <a:ext cx="707142" cy="707142"/>
              </a:xfrm>
              <a:prstGeom prst="ellipse">
                <a:avLst/>
              </a:prstGeom>
              <a:solidFill>
                <a:srgbClr val="FFFFFF"/>
              </a:solidFill>
              <a:ln w="41275">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chemeClr val="bg1"/>
                      </a:gs>
                      <a:gs pos="10417">
                        <a:schemeClr val="bg1"/>
                      </a:gs>
                    </a:gsLst>
                    <a:lin ang="5400000" scaled="0"/>
                  </a:gradFill>
                </a:endParaRPr>
              </a:p>
            </p:txBody>
          </p:sp>
          <p:grpSp>
            <p:nvGrpSpPr>
              <p:cNvPr id="81" name="Group 4"/>
              <p:cNvGrpSpPr>
                <a:grpSpLocks noChangeAspect="1"/>
              </p:cNvGrpSpPr>
              <p:nvPr/>
            </p:nvGrpSpPr>
            <p:grpSpPr bwMode="auto">
              <a:xfrm>
                <a:off x="4316523" y="3845687"/>
                <a:ext cx="475810" cy="560998"/>
                <a:chOff x="3230" y="1393"/>
                <a:chExt cx="1374" cy="1620"/>
              </a:xfrm>
            </p:grpSpPr>
            <p:sp>
              <p:nvSpPr>
                <p:cNvPr id="89" name="AutoShape 3"/>
                <p:cNvSpPr>
                  <a:spLocks noChangeAspect="1" noChangeArrowheads="1" noTextEdit="1"/>
                </p:cNvSpPr>
                <p:nvPr/>
              </p:nvSpPr>
              <p:spPr bwMode="auto">
                <a:xfrm>
                  <a:off x="3230" y="1393"/>
                  <a:ext cx="1374" cy="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5"/>
                <p:cNvSpPr>
                  <a:spLocks/>
                </p:cNvSpPr>
                <p:nvPr/>
              </p:nvSpPr>
              <p:spPr bwMode="auto">
                <a:xfrm>
                  <a:off x="3230" y="1393"/>
                  <a:ext cx="1374" cy="1620"/>
                </a:xfrm>
                <a:custGeom>
                  <a:avLst/>
                  <a:gdLst>
                    <a:gd name="T0" fmla="*/ 132 w 1374"/>
                    <a:gd name="T1" fmla="*/ 1220 h 1620"/>
                    <a:gd name="T2" fmla="*/ 50 w 1374"/>
                    <a:gd name="T3" fmla="*/ 1240 h 1620"/>
                    <a:gd name="T4" fmla="*/ 10 w 1374"/>
                    <a:gd name="T5" fmla="*/ 1298 h 1620"/>
                    <a:gd name="T6" fmla="*/ 10 w 1374"/>
                    <a:gd name="T7" fmla="*/ 1420 h 1620"/>
                    <a:gd name="T8" fmla="*/ 4 w 1374"/>
                    <a:gd name="T9" fmla="*/ 1494 h 1620"/>
                    <a:gd name="T10" fmla="*/ 72 w 1374"/>
                    <a:gd name="T11" fmla="*/ 1530 h 1620"/>
                    <a:gd name="T12" fmla="*/ 408 w 1374"/>
                    <a:gd name="T13" fmla="*/ 1612 h 1620"/>
                    <a:gd name="T14" fmla="*/ 488 w 1374"/>
                    <a:gd name="T15" fmla="*/ 1584 h 1620"/>
                    <a:gd name="T16" fmla="*/ 666 w 1374"/>
                    <a:gd name="T17" fmla="*/ 1536 h 1620"/>
                    <a:gd name="T18" fmla="*/ 872 w 1374"/>
                    <a:gd name="T19" fmla="*/ 1548 h 1620"/>
                    <a:gd name="T20" fmla="*/ 932 w 1374"/>
                    <a:gd name="T21" fmla="*/ 1598 h 1620"/>
                    <a:gd name="T22" fmla="*/ 1008 w 1374"/>
                    <a:gd name="T23" fmla="*/ 1620 h 1620"/>
                    <a:gd name="T24" fmla="*/ 1088 w 1374"/>
                    <a:gd name="T25" fmla="*/ 1596 h 1620"/>
                    <a:gd name="T26" fmla="*/ 1268 w 1374"/>
                    <a:gd name="T27" fmla="*/ 1474 h 1620"/>
                    <a:gd name="T28" fmla="*/ 1360 w 1374"/>
                    <a:gd name="T29" fmla="*/ 1414 h 1620"/>
                    <a:gd name="T30" fmla="*/ 1360 w 1374"/>
                    <a:gd name="T31" fmla="*/ 1352 h 1620"/>
                    <a:gd name="T32" fmla="*/ 1274 w 1374"/>
                    <a:gd name="T33" fmla="*/ 1280 h 1620"/>
                    <a:gd name="T34" fmla="*/ 1234 w 1374"/>
                    <a:gd name="T35" fmla="*/ 1208 h 1620"/>
                    <a:gd name="T36" fmla="*/ 1270 w 1374"/>
                    <a:gd name="T37" fmla="*/ 1326 h 1620"/>
                    <a:gd name="T38" fmla="*/ 1354 w 1374"/>
                    <a:gd name="T39" fmla="*/ 1386 h 1620"/>
                    <a:gd name="T40" fmla="*/ 1232 w 1374"/>
                    <a:gd name="T41" fmla="*/ 1458 h 1620"/>
                    <a:gd name="T42" fmla="*/ 1092 w 1374"/>
                    <a:gd name="T43" fmla="*/ 1544 h 1620"/>
                    <a:gd name="T44" fmla="*/ 1042 w 1374"/>
                    <a:gd name="T45" fmla="*/ 1570 h 1620"/>
                    <a:gd name="T46" fmla="*/ 976 w 1374"/>
                    <a:gd name="T47" fmla="*/ 1564 h 1620"/>
                    <a:gd name="T48" fmla="*/ 938 w 1374"/>
                    <a:gd name="T49" fmla="*/ 1508 h 1620"/>
                    <a:gd name="T50" fmla="*/ 940 w 1374"/>
                    <a:gd name="T51" fmla="*/ 1432 h 1620"/>
                    <a:gd name="T52" fmla="*/ 934 w 1374"/>
                    <a:gd name="T53" fmla="*/ 1180 h 1620"/>
                    <a:gd name="T54" fmla="*/ 964 w 1374"/>
                    <a:gd name="T55" fmla="*/ 1152 h 1620"/>
                    <a:gd name="T56" fmla="*/ 1000 w 1374"/>
                    <a:gd name="T57" fmla="*/ 1196 h 1620"/>
                    <a:gd name="T58" fmla="*/ 1054 w 1374"/>
                    <a:gd name="T59" fmla="*/ 1240 h 1620"/>
                    <a:gd name="T60" fmla="*/ 1120 w 1374"/>
                    <a:gd name="T61" fmla="*/ 1230 h 1620"/>
                    <a:gd name="T62" fmla="*/ 1198 w 1374"/>
                    <a:gd name="T63" fmla="*/ 1164 h 1620"/>
                    <a:gd name="T64" fmla="*/ 1236 w 1374"/>
                    <a:gd name="T65" fmla="*/ 1072 h 1620"/>
                    <a:gd name="T66" fmla="*/ 1196 w 1374"/>
                    <a:gd name="T67" fmla="*/ 860 h 1620"/>
                    <a:gd name="T68" fmla="*/ 1094 w 1374"/>
                    <a:gd name="T69" fmla="*/ 690 h 1620"/>
                    <a:gd name="T70" fmla="*/ 1012 w 1374"/>
                    <a:gd name="T71" fmla="*/ 576 h 1620"/>
                    <a:gd name="T72" fmla="*/ 956 w 1374"/>
                    <a:gd name="T73" fmla="*/ 426 h 1620"/>
                    <a:gd name="T74" fmla="*/ 940 w 1374"/>
                    <a:gd name="T75" fmla="*/ 254 h 1620"/>
                    <a:gd name="T76" fmla="*/ 882 w 1374"/>
                    <a:gd name="T77" fmla="*/ 98 h 1620"/>
                    <a:gd name="T78" fmla="*/ 746 w 1374"/>
                    <a:gd name="T79" fmla="*/ 12 h 1620"/>
                    <a:gd name="T80" fmla="*/ 614 w 1374"/>
                    <a:gd name="T81" fmla="*/ 4 h 1620"/>
                    <a:gd name="T82" fmla="*/ 514 w 1374"/>
                    <a:gd name="T83" fmla="*/ 50 h 1620"/>
                    <a:gd name="T84" fmla="*/ 456 w 1374"/>
                    <a:gd name="T85" fmla="*/ 144 h 1620"/>
                    <a:gd name="T86" fmla="*/ 446 w 1374"/>
                    <a:gd name="T87" fmla="*/ 374 h 1620"/>
                    <a:gd name="T88" fmla="*/ 452 w 1374"/>
                    <a:gd name="T89" fmla="*/ 526 h 1620"/>
                    <a:gd name="T90" fmla="*/ 390 w 1374"/>
                    <a:gd name="T91" fmla="*/ 650 h 1620"/>
                    <a:gd name="T92" fmla="*/ 316 w 1374"/>
                    <a:gd name="T93" fmla="*/ 748 h 1620"/>
                    <a:gd name="T94" fmla="*/ 232 w 1374"/>
                    <a:gd name="T95" fmla="*/ 940 h 1620"/>
                    <a:gd name="T96" fmla="*/ 184 w 1374"/>
                    <a:gd name="T97" fmla="*/ 1078 h 1620"/>
                    <a:gd name="T98" fmla="*/ 224 w 1374"/>
                    <a:gd name="T99" fmla="*/ 1112 h 1620"/>
                    <a:gd name="T100" fmla="*/ 298 w 1374"/>
                    <a:gd name="T101" fmla="*/ 1158 h 1620"/>
                    <a:gd name="T102" fmla="*/ 480 w 1374"/>
                    <a:gd name="T103" fmla="*/ 1430 h 1620"/>
                    <a:gd name="T104" fmla="*/ 494 w 1374"/>
                    <a:gd name="T105" fmla="*/ 1518 h 1620"/>
                    <a:gd name="T106" fmla="*/ 438 w 1374"/>
                    <a:gd name="T107" fmla="*/ 1570 h 1620"/>
                    <a:gd name="T108" fmla="*/ 336 w 1374"/>
                    <a:gd name="T109" fmla="*/ 1564 h 1620"/>
                    <a:gd name="T110" fmla="*/ 60 w 1374"/>
                    <a:gd name="T111" fmla="*/ 1498 h 1620"/>
                    <a:gd name="T112" fmla="*/ 32 w 1374"/>
                    <a:gd name="T113" fmla="*/ 1456 h 1620"/>
                    <a:gd name="T114" fmla="*/ 52 w 1374"/>
                    <a:gd name="T115" fmla="*/ 1378 h 1620"/>
                    <a:gd name="T116" fmla="*/ 26 w 1374"/>
                    <a:gd name="T117" fmla="*/ 1294 h 1620"/>
                    <a:gd name="T118" fmla="*/ 52 w 1374"/>
                    <a:gd name="T119" fmla="*/ 1260 h 1620"/>
                    <a:gd name="T120" fmla="*/ 130 w 1374"/>
                    <a:gd name="T121" fmla="*/ 1252 h 1620"/>
                    <a:gd name="T122" fmla="*/ 174 w 1374"/>
                    <a:gd name="T123" fmla="*/ 1188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4" h="1620">
                      <a:moveTo>
                        <a:pt x="174" y="1170"/>
                      </a:moveTo>
                      <a:lnTo>
                        <a:pt x="174" y="1170"/>
                      </a:lnTo>
                      <a:lnTo>
                        <a:pt x="166" y="1186"/>
                      </a:lnTo>
                      <a:lnTo>
                        <a:pt x="156" y="1200"/>
                      </a:lnTo>
                      <a:lnTo>
                        <a:pt x="144" y="1210"/>
                      </a:lnTo>
                      <a:lnTo>
                        <a:pt x="132" y="1220"/>
                      </a:lnTo>
                      <a:lnTo>
                        <a:pt x="118" y="1226"/>
                      </a:lnTo>
                      <a:lnTo>
                        <a:pt x="104" y="1232"/>
                      </a:lnTo>
                      <a:lnTo>
                        <a:pt x="88" y="1236"/>
                      </a:lnTo>
                      <a:lnTo>
                        <a:pt x="72" y="1238"/>
                      </a:lnTo>
                      <a:lnTo>
                        <a:pt x="72" y="1238"/>
                      </a:lnTo>
                      <a:lnTo>
                        <a:pt x="50" y="1240"/>
                      </a:lnTo>
                      <a:lnTo>
                        <a:pt x="34" y="1242"/>
                      </a:lnTo>
                      <a:lnTo>
                        <a:pt x="22" y="1248"/>
                      </a:lnTo>
                      <a:lnTo>
                        <a:pt x="14" y="1256"/>
                      </a:lnTo>
                      <a:lnTo>
                        <a:pt x="10" y="1266"/>
                      </a:lnTo>
                      <a:lnTo>
                        <a:pt x="8" y="1280"/>
                      </a:lnTo>
                      <a:lnTo>
                        <a:pt x="10" y="1298"/>
                      </a:lnTo>
                      <a:lnTo>
                        <a:pt x="12" y="1318"/>
                      </a:lnTo>
                      <a:lnTo>
                        <a:pt x="12" y="1318"/>
                      </a:lnTo>
                      <a:lnTo>
                        <a:pt x="16" y="1344"/>
                      </a:lnTo>
                      <a:lnTo>
                        <a:pt x="18" y="1370"/>
                      </a:lnTo>
                      <a:lnTo>
                        <a:pt x="16" y="1396"/>
                      </a:lnTo>
                      <a:lnTo>
                        <a:pt x="10" y="1420"/>
                      </a:lnTo>
                      <a:lnTo>
                        <a:pt x="10" y="1420"/>
                      </a:lnTo>
                      <a:lnTo>
                        <a:pt x="4" y="1444"/>
                      </a:lnTo>
                      <a:lnTo>
                        <a:pt x="0" y="1464"/>
                      </a:lnTo>
                      <a:lnTo>
                        <a:pt x="0" y="1480"/>
                      </a:lnTo>
                      <a:lnTo>
                        <a:pt x="2" y="1488"/>
                      </a:lnTo>
                      <a:lnTo>
                        <a:pt x="4" y="1494"/>
                      </a:lnTo>
                      <a:lnTo>
                        <a:pt x="8" y="1500"/>
                      </a:lnTo>
                      <a:lnTo>
                        <a:pt x="14" y="1506"/>
                      </a:lnTo>
                      <a:lnTo>
                        <a:pt x="28" y="1514"/>
                      </a:lnTo>
                      <a:lnTo>
                        <a:pt x="46" y="1522"/>
                      </a:lnTo>
                      <a:lnTo>
                        <a:pt x="72" y="1530"/>
                      </a:lnTo>
                      <a:lnTo>
                        <a:pt x="72" y="1530"/>
                      </a:lnTo>
                      <a:lnTo>
                        <a:pt x="214" y="1566"/>
                      </a:lnTo>
                      <a:lnTo>
                        <a:pt x="356" y="1606"/>
                      </a:lnTo>
                      <a:lnTo>
                        <a:pt x="356" y="1606"/>
                      </a:lnTo>
                      <a:lnTo>
                        <a:pt x="374" y="1610"/>
                      </a:lnTo>
                      <a:lnTo>
                        <a:pt x="392" y="1612"/>
                      </a:lnTo>
                      <a:lnTo>
                        <a:pt x="408" y="1612"/>
                      </a:lnTo>
                      <a:lnTo>
                        <a:pt x="424" y="1610"/>
                      </a:lnTo>
                      <a:lnTo>
                        <a:pt x="440" y="1608"/>
                      </a:lnTo>
                      <a:lnTo>
                        <a:pt x="456" y="1602"/>
                      </a:lnTo>
                      <a:lnTo>
                        <a:pt x="472" y="1594"/>
                      </a:lnTo>
                      <a:lnTo>
                        <a:pt x="488" y="1584"/>
                      </a:lnTo>
                      <a:lnTo>
                        <a:pt x="488" y="1584"/>
                      </a:lnTo>
                      <a:lnTo>
                        <a:pt x="516" y="1570"/>
                      </a:lnTo>
                      <a:lnTo>
                        <a:pt x="546" y="1556"/>
                      </a:lnTo>
                      <a:lnTo>
                        <a:pt x="578" y="1546"/>
                      </a:lnTo>
                      <a:lnTo>
                        <a:pt x="610" y="1540"/>
                      </a:lnTo>
                      <a:lnTo>
                        <a:pt x="610" y="1540"/>
                      </a:lnTo>
                      <a:lnTo>
                        <a:pt x="666" y="1536"/>
                      </a:lnTo>
                      <a:lnTo>
                        <a:pt x="724" y="1534"/>
                      </a:lnTo>
                      <a:lnTo>
                        <a:pt x="780" y="1536"/>
                      </a:lnTo>
                      <a:lnTo>
                        <a:pt x="838" y="1538"/>
                      </a:lnTo>
                      <a:lnTo>
                        <a:pt x="838" y="1538"/>
                      </a:lnTo>
                      <a:lnTo>
                        <a:pt x="854" y="1540"/>
                      </a:lnTo>
                      <a:lnTo>
                        <a:pt x="872" y="1548"/>
                      </a:lnTo>
                      <a:lnTo>
                        <a:pt x="888" y="1558"/>
                      </a:lnTo>
                      <a:lnTo>
                        <a:pt x="900" y="1570"/>
                      </a:lnTo>
                      <a:lnTo>
                        <a:pt x="900" y="1570"/>
                      </a:lnTo>
                      <a:lnTo>
                        <a:pt x="910" y="1580"/>
                      </a:lnTo>
                      <a:lnTo>
                        <a:pt x="920" y="1590"/>
                      </a:lnTo>
                      <a:lnTo>
                        <a:pt x="932" y="1598"/>
                      </a:lnTo>
                      <a:lnTo>
                        <a:pt x="944" y="1604"/>
                      </a:lnTo>
                      <a:lnTo>
                        <a:pt x="956" y="1610"/>
                      </a:lnTo>
                      <a:lnTo>
                        <a:pt x="968" y="1614"/>
                      </a:lnTo>
                      <a:lnTo>
                        <a:pt x="982" y="1616"/>
                      </a:lnTo>
                      <a:lnTo>
                        <a:pt x="996" y="1618"/>
                      </a:lnTo>
                      <a:lnTo>
                        <a:pt x="1008" y="1620"/>
                      </a:lnTo>
                      <a:lnTo>
                        <a:pt x="1022" y="1618"/>
                      </a:lnTo>
                      <a:lnTo>
                        <a:pt x="1036" y="1616"/>
                      </a:lnTo>
                      <a:lnTo>
                        <a:pt x="1048" y="1614"/>
                      </a:lnTo>
                      <a:lnTo>
                        <a:pt x="1062" y="1608"/>
                      </a:lnTo>
                      <a:lnTo>
                        <a:pt x="1074" y="1602"/>
                      </a:lnTo>
                      <a:lnTo>
                        <a:pt x="1088" y="1596"/>
                      </a:lnTo>
                      <a:lnTo>
                        <a:pt x="1100" y="1588"/>
                      </a:lnTo>
                      <a:lnTo>
                        <a:pt x="1100" y="1588"/>
                      </a:lnTo>
                      <a:lnTo>
                        <a:pt x="1140" y="1558"/>
                      </a:lnTo>
                      <a:lnTo>
                        <a:pt x="1182" y="1528"/>
                      </a:lnTo>
                      <a:lnTo>
                        <a:pt x="1268" y="1474"/>
                      </a:lnTo>
                      <a:lnTo>
                        <a:pt x="1268" y="1474"/>
                      </a:lnTo>
                      <a:lnTo>
                        <a:pt x="1288" y="1462"/>
                      </a:lnTo>
                      <a:lnTo>
                        <a:pt x="1310" y="1450"/>
                      </a:lnTo>
                      <a:lnTo>
                        <a:pt x="1330" y="1438"/>
                      </a:lnTo>
                      <a:lnTo>
                        <a:pt x="1350" y="1424"/>
                      </a:lnTo>
                      <a:lnTo>
                        <a:pt x="1350" y="1424"/>
                      </a:lnTo>
                      <a:lnTo>
                        <a:pt x="1360" y="1414"/>
                      </a:lnTo>
                      <a:lnTo>
                        <a:pt x="1368" y="1404"/>
                      </a:lnTo>
                      <a:lnTo>
                        <a:pt x="1374" y="1392"/>
                      </a:lnTo>
                      <a:lnTo>
                        <a:pt x="1374" y="1382"/>
                      </a:lnTo>
                      <a:lnTo>
                        <a:pt x="1374" y="1370"/>
                      </a:lnTo>
                      <a:lnTo>
                        <a:pt x="1368" y="1360"/>
                      </a:lnTo>
                      <a:lnTo>
                        <a:pt x="1360" y="1352"/>
                      </a:lnTo>
                      <a:lnTo>
                        <a:pt x="1348" y="1344"/>
                      </a:lnTo>
                      <a:lnTo>
                        <a:pt x="1348" y="1344"/>
                      </a:lnTo>
                      <a:lnTo>
                        <a:pt x="1326" y="1330"/>
                      </a:lnTo>
                      <a:lnTo>
                        <a:pt x="1306" y="1316"/>
                      </a:lnTo>
                      <a:lnTo>
                        <a:pt x="1288" y="1298"/>
                      </a:lnTo>
                      <a:lnTo>
                        <a:pt x="1274" y="1280"/>
                      </a:lnTo>
                      <a:lnTo>
                        <a:pt x="1260" y="1260"/>
                      </a:lnTo>
                      <a:lnTo>
                        <a:pt x="1252" y="1236"/>
                      </a:lnTo>
                      <a:lnTo>
                        <a:pt x="1244" y="1210"/>
                      </a:lnTo>
                      <a:lnTo>
                        <a:pt x="1242" y="1182"/>
                      </a:lnTo>
                      <a:lnTo>
                        <a:pt x="1242" y="1182"/>
                      </a:lnTo>
                      <a:lnTo>
                        <a:pt x="1234" y="1208"/>
                      </a:lnTo>
                      <a:lnTo>
                        <a:pt x="1230" y="1232"/>
                      </a:lnTo>
                      <a:lnTo>
                        <a:pt x="1232" y="1256"/>
                      </a:lnTo>
                      <a:lnTo>
                        <a:pt x="1236" y="1276"/>
                      </a:lnTo>
                      <a:lnTo>
                        <a:pt x="1244" y="1296"/>
                      </a:lnTo>
                      <a:lnTo>
                        <a:pt x="1254" y="1312"/>
                      </a:lnTo>
                      <a:lnTo>
                        <a:pt x="1270" y="1326"/>
                      </a:lnTo>
                      <a:lnTo>
                        <a:pt x="1286" y="1336"/>
                      </a:lnTo>
                      <a:lnTo>
                        <a:pt x="1286" y="1336"/>
                      </a:lnTo>
                      <a:lnTo>
                        <a:pt x="1304" y="1348"/>
                      </a:lnTo>
                      <a:lnTo>
                        <a:pt x="1320" y="1360"/>
                      </a:lnTo>
                      <a:lnTo>
                        <a:pt x="1354" y="1386"/>
                      </a:lnTo>
                      <a:lnTo>
                        <a:pt x="1354" y="1386"/>
                      </a:lnTo>
                      <a:lnTo>
                        <a:pt x="1320" y="1416"/>
                      </a:lnTo>
                      <a:lnTo>
                        <a:pt x="1302" y="1428"/>
                      </a:lnTo>
                      <a:lnTo>
                        <a:pt x="1292" y="1434"/>
                      </a:lnTo>
                      <a:lnTo>
                        <a:pt x="1282" y="1438"/>
                      </a:lnTo>
                      <a:lnTo>
                        <a:pt x="1282" y="1438"/>
                      </a:lnTo>
                      <a:lnTo>
                        <a:pt x="1232" y="1458"/>
                      </a:lnTo>
                      <a:lnTo>
                        <a:pt x="1206" y="1470"/>
                      </a:lnTo>
                      <a:lnTo>
                        <a:pt x="1182" y="1482"/>
                      </a:lnTo>
                      <a:lnTo>
                        <a:pt x="1158" y="1496"/>
                      </a:lnTo>
                      <a:lnTo>
                        <a:pt x="1136" y="1510"/>
                      </a:lnTo>
                      <a:lnTo>
                        <a:pt x="1114" y="1526"/>
                      </a:lnTo>
                      <a:lnTo>
                        <a:pt x="1092" y="1544"/>
                      </a:lnTo>
                      <a:lnTo>
                        <a:pt x="1092" y="1544"/>
                      </a:lnTo>
                      <a:lnTo>
                        <a:pt x="1082" y="1552"/>
                      </a:lnTo>
                      <a:lnTo>
                        <a:pt x="1068" y="1560"/>
                      </a:lnTo>
                      <a:lnTo>
                        <a:pt x="1068" y="1560"/>
                      </a:lnTo>
                      <a:lnTo>
                        <a:pt x="1056" y="1566"/>
                      </a:lnTo>
                      <a:lnTo>
                        <a:pt x="1042" y="1570"/>
                      </a:lnTo>
                      <a:lnTo>
                        <a:pt x="1030" y="1574"/>
                      </a:lnTo>
                      <a:lnTo>
                        <a:pt x="1018" y="1574"/>
                      </a:lnTo>
                      <a:lnTo>
                        <a:pt x="1006" y="1574"/>
                      </a:lnTo>
                      <a:lnTo>
                        <a:pt x="996" y="1572"/>
                      </a:lnTo>
                      <a:lnTo>
                        <a:pt x="986" y="1570"/>
                      </a:lnTo>
                      <a:lnTo>
                        <a:pt x="976" y="1564"/>
                      </a:lnTo>
                      <a:lnTo>
                        <a:pt x="966" y="1558"/>
                      </a:lnTo>
                      <a:lnTo>
                        <a:pt x="960" y="1550"/>
                      </a:lnTo>
                      <a:lnTo>
                        <a:pt x="952" y="1542"/>
                      </a:lnTo>
                      <a:lnTo>
                        <a:pt x="946" y="1532"/>
                      </a:lnTo>
                      <a:lnTo>
                        <a:pt x="942" y="1520"/>
                      </a:lnTo>
                      <a:lnTo>
                        <a:pt x="938" y="1508"/>
                      </a:lnTo>
                      <a:lnTo>
                        <a:pt x="936" y="1494"/>
                      </a:lnTo>
                      <a:lnTo>
                        <a:pt x="936" y="1480"/>
                      </a:lnTo>
                      <a:lnTo>
                        <a:pt x="936" y="1480"/>
                      </a:lnTo>
                      <a:lnTo>
                        <a:pt x="938" y="1456"/>
                      </a:lnTo>
                      <a:lnTo>
                        <a:pt x="940" y="1432"/>
                      </a:lnTo>
                      <a:lnTo>
                        <a:pt x="940" y="1432"/>
                      </a:lnTo>
                      <a:lnTo>
                        <a:pt x="932" y="1266"/>
                      </a:lnTo>
                      <a:lnTo>
                        <a:pt x="932" y="1266"/>
                      </a:lnTo>
                      <a:lnTo>
                        <a:pt x="932" y="1222"/>
                      </a:lnTo>
                      <a:lnTo>
                        <a:pt x="932" y="1200"/>
                      </a:lnTo>
                      <a:lnTo>
                        <a:pt x="934" y="1180"/>
                      </a:lnTo>
                      <a:lnTo>
                        <a:pt x="934" y="1180"/>
                      </a:lnTo>
                      <a:lnTo>
                        <a:pt x="936" y="1170"/>
                      </a:lnTo>
                      <a:lnTo>
                        <a:pt x="942" y="1162"/>
                      </a:lnTo>
                      <a:lnTo>
                        <a:pt x="950" y="1154"/>
                      </a:lnTo>
                      <a:lnTo>
                        <a:pt x="958" y="1152"/>
                      </a:lnTo>
                      <a:lnTo>
                        <a:pt x="958" y="1152"/>
                      </a:lnTo>
                      <a:lnTo>
                        <a:pt x="964" y="1152"/>
                      </a:lnTo>
                      <a:lnTo>
                        <a:pt x="972" y="1158"/>
                      </a:lnTo>
                      <a:lnTo>
                        <a:pt x="988" y="1172"/>
                      </a:lnTo>
                      <a:lnTo>
                        <a:pt x="988" y="1172"/>
                      </a:lnTo>
                      <a:lnTo>
                        <a:pt x="994" y="1184"/>
                      </a:lnTo>
                      <a:lnTo>
                        <a:pt x="1000" y="1196"/>
                      </a:lnTo>
                      <a:lnTo>
                        <a:pt x="1000" y="1196"/>
                      </a:lnTo>
                      <a:lnTo>
                        <a:pt x="1008" y="1208"/>
                      </a:lnTo>
                      <a:lnTo>
                        <a:pt x="1014" y="1218"/>
                      </a:lnTo>
                      <a:lnTo>
                        <a:pt x="1022" y="1226"/>
                      </a:lnTo>
                      <a:lnTo>
                        <a:pt x="1032" y="1232"/>
                      </a:lnTo>
                      <a:lnTo>
                        <a:pt x="1042" y="1236"/>
                      </a:lnTo>
                      <a:lnTo>
                        <a:pt x="1054" y="1240"/>
                      </a:lnTo>
                      <a:lnTo>
                        <a:pt x="1066" y="1242"/>
                      </a:lnTo>
                      <a:lnTo>
                        <a:pt x="1078" y="1242"/>
                      </a:lnTo>
                      <a:lnTo>
                        <a:pt x="1078" y="1242"/>
                      </a:lnTo>
                      <a:lnTo>
                        <a:pt x="1092" y="1240"/>
                      </a:lnTo>
                      <a:lnTo>
                        <a:pt x="1106" y="1236"/>
                      </a:lnTo>
                      <a:lnTo>
                        <a:pt x="1120" y="1230"/>
                      </a:lnTo>
                      <a:lnTo>
                        <a:pt x="1134" y="1222"/>
                      </a:lnTo>
                      <a:lnTo>
                        <a:pt x="1148" y="1214"/>
                      </a:lnTo>
                      <a:lnTo>
                        <a:pt x="1162" y="1204"/>
                      </a:lnTo>
                      <a:lnTo>
                        <a:pt x="1176" y="1192"/>
                      </a:lnTo>
                      <a:lnTo>
                        <a:pt x="1188" y="1178"/>
                      </a:lnTo>
                      <a:lnTo>
                        <a:pt x="1198" y="1164"/>
                      </a:lnTo>
                      <a:lnTo>
                        <a:pt x="1208" y="1150"/>
                      </a:lnTo>
                      <a:lnTo>
                        <a:pt x="1218" y="1134"/>
                      </a:lnTo>
                      <a:lnTo>
                        <a:pt x="1224" y="1120"/>
                      </a:lnTo>
                      <a:lnTo>
                        <a:pt x="1230" y="1104"/>
                      </a:lnTo>
                      <a:lnTo>
                        <a:pt x="1234" y="1088"/>
                      </a:lnTo>
                      <a:lnTo>
                        <a:pt x="1236" y="1072"/>
                      </a:lnTo>
                      <a:lnTo>
                        <a:pt x="1236" y="1056"/>
                      </a:lnTo>
                      <a:lnTo>
                        <a:pt x="1236" y="1056"/>
                      </a:lnTo>
                      <a:lnTo>
                        <a:pt x="1232" y="1006"/>
                      </a:lnTo>
                      <a:lnTo>
                        <a:pt x="1224" y="956"/>
                      </a:lnTo>
                      <a:lnTo>
                        <a:pt x="1212" y="908"/>
                      </a:lnTo>
                      <a:lnTo>
                        <a:pt x="1196" y="860"/>
                      </a:lnTo>
                      <a:lnTo>
                        <a:pt x="1176" y="814"/>
                      </a:lnTo>
                      <a:lnTo>
                        <a:pt x="1152" y="772"/>
                      </a:lnTo>
                      <a:lnTo>
                        <a:pt x="1140" y="750"/>
                      </a:lnTo>
                      <a:lnTo>
                        <a:pt x="1126" y="730"/>
                      </a:lnTo>
                      <a:lnTo>
                        <a:pt x="1110" y="710"/>
                      </a:lnTo>
                      <a:lnTo>
                        <a:pt x="1094" y="690"/>
                      </a:lnTo>
                      <a:lnTo>
                        <a:pt x="1094" y="690"/>
                      </a:lnTo>
                      <a:lnTo>
                        <a:pt x="1074" y="668"/>
                      </a:lnTo>
                      <a:lnTo>
                        <a:pt x="1056" y="646"/>
                      </a:lnTo>
                      <a:lnTo>
                        <a:pt x="1040" y="622"/>
                      </a:lnTo>
                      <a:lnTo>
                        <a:pt x="1024" y="600"/>
                      </a:lnTo>
                      <a:lnTo>
                        <a:pt x="1012" y="576"/>
                      </a:lnTo>
                      <a:lnTo>
                        <a:pt x="998" y="552"/>
                      </a:lnTo>
                      <a:lnTo>
                        <a:pt x="988" y="528"/>
                      </a:lnTo>
                      <a:lnTo>
                        <a:pt x="978" y="502"/>
                      </a:lnTo>
                      <a:lnTo>
                        <a:pt x="968" y="478"/>
                      </a:lnTo>
                      <a:lnTo>
                        <a:pt x="962" y="452"/>
                      </a:lnTo>
                      <a:lnTo>
                        <a:pt x="956" y="426"/>
                      </a:lnTo>
                      <a:lnTo>
                        <a:pt x="950" y="398"/>
                      </a:lnTo>
                      <a:lnTo>
                        <a:pt x="946" y="370"/>
                      </a:lnTo>
                      <a:lnTo>
                        <a:pt x="944" y="344"/>
                      </a:lnTo>
                      <a:lnTo>
                        <a:pt x="942" y="286"/>
                      </a:lnTo>
                      <a:lnTo>
                        <a:pt x="942" y="286"/>
                      </a:lnTo>
                      <a:lnTo>
                        <a:pt x="940" y="254"/>
                      </a:lnTo>
                      <a:lnTo>
                        <a:pt x="938" y="224"/>
                      </a:lnTo>
                      <a:lnTo>
                        <a:pt x="930" y="196"/>
                      </a:lnTo>
                      <a:lnTo>
                        <a:pt x="922" y="168"/>
                      </a:lnTo>
                      <a:lnTo>
                        <a:pt x="910" y="144"/>
                      </a:lnTo>
                      <a:lnTo>
                        <a:pt x="898" y="120"/>
                      </a:lnTo>
                      <a:lnTo>
                        <a:pt x="882" y="98"/>
                      </a:lnTo>
                      <a:lnTo>
                        <a:pt x="864" y="78"/>
                      </a:lnTo>
                      <a:lnTo>
                        <a:pt x="844" y="60"/>
                      </a:lnTo>
                      <a:lnTo>
                        <a:pt x="822" y="46"/>
                      </a:lnTo>
                      <a:lnTo>
                        <a:pt x="798" y="32"/>
                      </a:lnTo>
                      <a:lnTo>
                        <a:pt x="772" y="20"/>
                      </a:lnTo>
                      <a:lnTo>
                        <a:pt x="746" y="12"/>
                      </a:lnTo>
                      <a:lnTo>
                        <a:pt x="718" y="6"/>
                      </a:lnTo>
                      <a:lnTo>
                        <a:pt x="686" y="2"/>
                      </a:lnTo>
                      <a:lnTo>
                        <a:pt x="656" y="0"/>
                      </a:lnTo>
                      <a:lnTo>
                        <a:pt x="656" y="0"/>
                      </a:lnTo>
                      <a:lnTo>
                        <a:pt x="634" y="2"/>
                      </a:lnTo>
                      <a:lnTo>
                        <a:pt x="614" y="4"/>
                      </a:lnTo>
                      <a:lnTo>
                        <a:pt x="596" y="8"/>
                      </a:lnTo>
                      <a:lnTo>
                        <a:pt x="578" y="14"/>
                      </a:lnTo>
                      <a:lnTo>
                        <a:pt x="560" y="20"/>
                      </a:lnTo>
                      <a:lnTo>
                        <a:pt x="544" y="30"/>
                      </a:lnTo>
                      <a:lnTo>
                        <a:pt x="528" y="40"/>
                      </a:lnTo>
                      <a:lnTo>
                        <a:pt x="514" y="50"/>
                      </a:lnTo>
                      <a:lnTo>
                        <a:pt x="500" y="62"/>
                      </a:lnTo>
                      <a:lnTo>
                        <a:pt x="488" y="76"/>
                      </a:lnTo>
                      <a:lnTo>
                        <a:pt x="478" y="92"/>
                      </a:lnTo>
                      <a:lnTo>
                        <a:pt x="470" y="108"/>
                      </a:lnTo>
                      <a:lnTo>
                        <a:pt x="462" y="124"/>
                      </a:lnTo>
                      <a:lnTo>
                        <a:pt x="456" y="144"/>
                      </a:lnTo>
                      <a:lnTo>
                        <a:pt x="452" y="162"/>
                      </a:lnTo>
                      <a:lnTo>
                        <a:pt x="450" y="182"/>
                      </a:lnTo>
                      <a:lnTo>
                        <a:pt x="450" y="182"/>
                      </a:lnTo>
                      <a:lnTo>
                        <a:pt x="446" y="246"/>
                      </a:lnTo>
                      <a:lnTo>
                        <a:pt x="444" y="310"/>
                      </a:lnTo>
                      <a:lnTo>
                        <a:pt x="446" y="374"/>
                      </a:lnTo>
                      <a:lnTo>
                        <a:pt x="448" y="406"/>
                      </a:lnTo>
                      <a:lnTo>
                        <a:pt x="452" y="438"/>
                      </a:lnTo>
                      <a:lnTo>
                        <a:pt x="452" y="438"/>
                      </a:lnTo>
                      <a:lnTo>
                        <a:pt x="456" y="468"/>
                      </a:lnTo>
                      <a:lnTo>
                        <a:pt x="456" y="498"/>
                      </a:lnTo>
                      <a:lnTo>
                        <a:pt x="452" y="526"/>
                      </a:lnTo>
                      <a:lnTo>
                        <a:pt x="444" y="552"/>
                      </a:lnTo>
                      <a:lnTo>
                        <a:pt x="434" y="578"/>
                      </a:lnTo>
                      <a:lnTo>
                        <a:pt x="422" y="604"/>
                      </a:lnTo>
                      <a:lnTo>
                        <a:pt x="406" y="628"/>
                      </a:lnTo>
                      <a:lnTo>
                        <a:pt x="390" y="650"/>
                      </a:lnTo>
                      <a:lnTo>
                        <a:pt x="390" y="650"/>
                      </a:lnTo>
                      <a:lnTo>
                        <a:pt x="378" y="666"/>
                      </a:lnTo>
                      <a:lnTo>
                        <a:pt x="364" y="682"/>
                      </a:lnTo>
                      <a:lnTo>
                        <a:pt x="364" y="682"/>
                      </a:lnTo>
                      <a:lnTo>
                        <a:pt x="348" y="704"/>
                      </a:lnTo>
                      <a:lnTo>
                        <a:pt x="332" y="726"/>
                      </a:lnTo>
                      <a:lnTo>
                        <a:pt x="316" y="748"/>
                      </a:lnTo>
                      <a:lnTo>
                        <a:pt x="304" y="772"/>
                      </a:lnTo>
                      <a:lnTo>
                        <a:pt x="280" y="820"/>
                      </a:lnTo>
                      <a:lnTo>
                        <a:pt x="262" y="870"/>
                      </a:lnTo>
                      <a:lnTo>
                        <a:pt x="262" y="870"/>
                      </a:lnTo>
                      <a:lnTo>
                        <a:pt x="248" y="906"/>
                      </a:lnTo>
                      <a:lnTo>
                        <a:pt x="232" y="940"/>
                      </a:lnTo>
                      <a:lnTo>
                        <a:pt x="200" y="1008"/>
                      </a:lnTo>
                      <a:lnTo>
                        <a:pt x="200" y="1008"/>
                      </a:lnTo>
                      <a:lnTo>
                        <a:pt x="190" y="1036"/>
                      </a:lnTo>
                      <a:lnTo>
                        <a:pt x="186" y="1050"/>
                      </a:lnTo>
                      <a:lnTo>
                        <a:pt x="184" y="1064"/>
                      </a:lnTo>
                      <a:lnTo>
                        <a:pt x="184" y="1078"/>
                      </a:lnTo>
                      <a:lnTo>
                        <a:pt x="184" y="1092"/>
                      </a:lnTo>
                      <a:lnTo>
                        <a:pt x="186" y="1108"/>
                      </a:lnTo>
                      <a:lnTo>
                        <a:pt x="190" y="1122"/>
                      </a:lnTo>
                      <a:lnTo>
                        <a:pt x="190" y="1122"/>
                      </a:lnTo>
                      <a:lnTo>
                        <a:pt x="208" y="1116"/>
                      </a:lnTo>
                      <a:lnTo>
                        <a:pt x="224" y="1112"/>
                      </a:lnTo>
                      <a:lnTo>
                        <a:pt x="240" y="1114"/>
                      </a:lnTo>
                      <a:lnTo>
                        <a:pt x="254" y="1118"/>
                      </a:lnTo>
                      <a:lnTo>
                        <a:pt x="266" y="1124"/>
                      </a:lnTo>
                      <a:lnTo>
                        <a:pt x="278" y="1134"/>
                      </a:lnTo>
                      <a:lnTo>
                        <a:pt x="290" y="1146"/>
                      </a:lnTo>
                      <a:lnTo>
                        <a:pt x="298" y="1158"/>
                      </a:lnTo>
                      <a:lnTo>
                        <a:pt x="298" y="1158"/>
                      </a:lnTo>
                      <a:lnTo>
                        <a:pt x="344" y="1220"/>
                      </a:lnTo>
                      <a:lnTo>
                        <a:pt x="386" y="1284"/>
                      </a:lnTo>
                      <a:lnTo>
                        <a:pt x="472" y="1412"/>
                      </a:lnTo>
                      <a:lnTo>
                        <a:pt x="472" y="1412"/>
                      </a:lnTo>
                      <a:lnTo>
                        <a:pt x="480" y="1430"/>
                      </a:lnTo>
                      <a:lnTo>
                        <a:pt x="486" y="1448"/>
                      </a:lnTo>
                      <a:lnTo>
                        <a:pt x="490" y="1468"/>
                      </a:lnTo>
                      <a:lnTo>
                        <a:pt x="494" y="1488"/>
                      </a:lnTo>
                      <a:lnTo>
                        <a:pt x="494" y="1488"/>
                      </a:lnTo>
                      <a:lnTo>
                        <a:pt x="494" y="1504"/>
                      </a:lnTo>
                      <a:lnTo>
                        <a:pt x="494" y="1518"/>
                      </a:lnTo>
                      <a:lnTo>
                        <a:pt x="490" y="1532"/>
                      </a:lnTo>
                      <a:lnTo>
                        <a:pt x="484" y="1542"/>
                      </a:lnTo>
                      <a:lnTo>
                        <a:pt x="476" y="1552"/>
                      </a:lnTo>
                      <a:lnTo>
                        <a:pt x="464" y="1560"/>
                      </a:lnTo>
                      <a:lnTo>
                        <a:pt x="452" y="1566"/>
                      </a:lnTo>
                      <a:lnTo>
                        <a:pt x="438" y="1570"/>
                      </a:lnTo>
                      <a:lnTo>
                        <a:pt x="438" y="1570"/>
                      </a:lnTo>
                      <a:lnTo>
                        <a:pt x="412" y="1572"/>
                      </a:lnTo>
                      <a:lnTo>
                        <a:pt x="386" y="1572"/>
                      </a:lnTo>
                      <a:lnTo>
                        <a:pt x="360" y="1568"/>
                      </a:lnTo>
                      <a:lnTo>
                        <a:pt x="336" y="1564"/>
                      </a:lnTo>
                      <a:lnTo>
                        <a:pt x="336" y="1564"/>
                      </a:lnTo>
                      <a:lnTo>
                        <a:pt x="276" y="1550"/>
                      </a:lnTo>
                      <a:lnTo>
                        <a:pt x="216" y="1536"/>
                      </a:lnTo>
                      <a:lnTo>
                        <a:pt x="98" y="1506"/>
                      </a:lnTo>
                      <a:lnTo>
                        <a:pt x="98" y="1506"/>
                      </a:lnTo>
                      <a:lnTo>
                        <a:pt x="72" y="1500"/>
                      </a:lnTo>
                      <a:lnTo>
                        <a:pt x="60" y="1498"/>
                      </a:lnTo>
                      <a:lnTo>
                        <a:pt x="50" y="1492"/>
                      </a:lnTo>
                      <a:lnTo>
                        <a:pt x="50" y="1492"/>
                      </a:lnTo>
                      <a:lnTo>
                        <a:pt x="42" y="1484"/>
                      </a:lnTo>
                      <a:lnTo>
                        <a:pt x="36" y="1472"/>
                      </a:lnTo>
                      <a:lnTo>
                        <a:pt x="32" y="1460"/>
                      </a:lnTo>
                      <a:lnTo>
                        <a:pt x="32" y="1456"/>
                      </a:lnTo>
                      <a:lnTo>
                        <a:pt x="32" y="1452"/>
                      </a:lnTo>
                      <a:lnTo>
                        <a:pt x="32" y="1452"/>
                      </a:lnTo>
                      <a:lnTo>
                        <a:pt x="42" y="1434"/>
                      </a:lnTo>
                      <a:lnTo>
                        <a:pt x="48" y="1416"/>
                      </a:lnTo>
                      <a:lnTo>
                        <a:pt x="52" y="1396"/>
                      </a:lnTo>
                      <a:lnTo>
                        <a:pt x="52" y="1378"/>
                      </a:lnTo>
                      <a:lnTo>
                        <a:pt x="50" y="1360"/>
                      </a:lnTo>
                      <a:lnTo>
                        <a:pt x="46" y="1342"/>
                      </a:lnTo>
                      <a:lnTo>
                        <a:pt x="40" y="1324"/>
                      </a:lnTo>
                      <a:lnTo>
                        <a:pt x="30" y="1304"/>
                      </a:lnTo>
                      <a:lnTo>
                        <a:pt x="30" y="1304"/>
                      </a:lnTo>
                      <a:lnTo>
                        <a:pt x="26" y="1294"/>
                      </a:lnTo>
                      <a:lnTo>
                        <a:pt x="24" y="1286"/>
                      </a:lnTo>
                      <a:lnTo>
                        <a:pt x="26" y="1278"/>
                      </a:lnTo>
                      <a:lnTo>
                        <a:pt x="28" y="1272"/>
                      </a:lnTo>
                      <a:lnTo>
                        <a:pt x="34" y="1266"/>
                      </a:lnTo>
                      <a:lnTo>
                        <a:pt x="42" y="1262"/>
                      </a:lnTo>
                      <a:lnTo>
                        <a:pt x="52" y="1260"/>
                      </a:lnTo>
                      <a:lnTo>
                        <a:pt x="64" y="1258"/>
                      </a:lnTo>
                      <a:lnTo>
                        <a:pt x="64" y="1258"/>
                      </a:lnTo>
                      <a:lnTo>
                        <a:pt x="88" y="1258"/>
                      </a:lnTo>
                      <a:lnTo>
                        <a:pt x="114" y="1256"/>
                      </a:lnTo>
                      <a:lnTo>
                        <a:pt x="114" y="1256"/>
                      </a:lnTo>
                      <a:lnTo>
                        <a:pt x="130" y="1252"/>
                      </a:lnTo>
                      <a:lnTo>
                        <a:pt x="142" y="1246"/>
                      </a:lnTo>
                      <a:lnTo>
                        <a:pt x="154" y="1238"/>
                      </a:lnTo>
                      <a:lnTo>
                        <a:pt x="162" y="1230"/>
                      </a:lnTo>
                      <a:lnTo>
                        <a:pt x="168" y="1218"/>
                      </a:lnTo>
                      <a:lnTo>
                        <a:pt x="172" y="1204"/>
                      </a:lnTo>
                      <a:lnTo>
                        <a:pt x="174" y="1188"/>
                      </a:lnTo>
                      <a:lnTo>
                        <a:pt x="174" y="1170"/>
                      </a:lnTo>
                      <a:lnTo>
                        <a:pt x="174" y="1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7"/>
                <p:cNvSpPr>
                  <a:spLocks/>
                </p:cNvSpPr>
                <p:nvPr/>
              </p:nvSpPr>
              <p:spPr bwMode="auto">
                <a:xfrm>
                  <a:off x="3504" y="1627"/>
                  <a:ext cx="732" cy="1284"/>
                </a:xfrm>
                <a:custGeom>
                  <a:avLst/>
                  <a:gdLst>
                    <a:gd name="T0" fmla="*/ 280 w 732"/>
                    <a:gd name="T1" fmla="*/ 374 h 1284"/>
                    <a:gd name="T2" fmla="*/ 334 w 732"/>
                    <a:gd name="T3" fmla="*/ 396 h 1284"/>
                    <a:gd name="T4" fmla="*/ 508 w 732"/>
                    <a:gd name="T5" fmla="*/ 276 h 1284"/>
                    <a:gd name="T6" fmla="*/ 374 w 732"/>
                    <a:gd name="T7" fmla="*/ 330 h 1284"/>
                    <a:gd name="T8" fmla="*/ 308 w 732"/>
                    <a:gd name="T9" fmla="*/ 332 h 1284"/>
                    <a:gd name="T10" fmla="*/ 306 w 732"/>
                    <a:gd name="T11" fmla="*/ 304 h 1284"/>
                    <a:gd name="T12" fmla="*/ 518 w 732"/>
                    <a:gd name="T13" fmla="*/ 232 h 1284"/>
                    <a:gd name="T14" fmla="*/ 468 w 732"/>
                    <a:gd name="T15" fmla="*/ 240 h 1284"/>
                    <a:gd name="T16" fmla="*/ 320 w 732"/>
                    <a:gd name="T17" fmla="*/ 280 h 1284"/>
                    <a:gd name="T18" fmla="*/ 240 w 732"/>
                    <a:gd name="T19" fmla="*/ 242 h 1284"/>
                    <a:gd name="T20" fmla="*/ 230 w 732"/>
                    <a:gd name="T21" fmla="*/ 194 h 1284"/>
                    <a:gd name="T22" fmla="*/ 286 w 732"/>
                    <a:gd name="T23" fmla="*/ 140 h 1284"/>
                    <a:gd name="T24" fmla="*/ 290 w 732"/>
                    <a:gd name="T25" fmla="*/ 84 h 1284"/>
                    <a:gd name="T26" fmla="*/ 258 w 732"/>
                    <a:gd name="T27" fmla="*/ 58 h 1284"/>
                    <a:gd name="T28" fmla="*/ 236 w 732"/>
                    <a:gd name="T29" fmla="*/ 94 h 1284"/>
                    <a:gd name="T30" fmla="*/ 254 w 732"/>
                    <a:gd name="T31" fmla="*/ 152 h 1284"/>
                    <a:gd name="T32" fmla="*/ 226 w 732"/>
                    <a:gd name="T33" fmla="*/ 142 h 1284"/>
                    <a:gd name="T34" fmla="*/ 218 w 732"/>
                    <a:gd name="T35" fmla="*/ 80 h 1284"/>
                    <a:gd name="T36" fmla="*/ 258 w 732"/>
                    <a:gd name="T37" fmla="*/ 10 h 1284"/>
                    <a:gd name="T38" fmla="*/ 304 w 732"/>
                    <a:gd name="T39" fmla="*/ 38 h 1284"/>
                    <a:gd name="T40" fmla="*/ 378 w 732"/>
                    <a:gd name="T41" fmla="*/ 124 h 1284"/>
                    <a:gd name="T42" fmla="*/ 434 w 732"/>
                    <a:gd name="T43" fmla="*/ 6 h 1284"/>
                    <a:gd name="T44" fmla="*/ 496 w 732"/>
                    <a:gd name="T45" fmla="*/ 4 h 1284"/>
                    <a:gd name="T46" fmla="*/ 550 w 732"/>
                    <a:gd name="T47" fmla="*/ 104 h 1284"/>
                    <a:gd name="T48" fmla="*/ 534 w 732"/>
                    <a:gd name="T49" fmla="*/ 154 h 1284"/>
                    <a:gd name="T50" fmla="*/ 516 w 732"/>
                    <a:gd name="T51" fmla="*/ 106 h 1284"/>
                    <a:gd name="T52" fmla="*/ 476 w 732"/>
                    <a:gd name="T53" fmla="*/ 56 h 1284"/>
                    <a:gd name="T54" fmla="*/ 436 w 732"/>
                    <a:gd name="T55" fmla="*/ 74 h 1284"/>
                    <a:gd name="T56" fmla="*/ 422 w 732"/>
                    <a:gd name="T57" fmla="*/ 128 h 1284"/>
                    <a:gd name="T58" fmla="*/ 494 w 732"/>
                    <a:gd name="T59" fmla="*/ 172 h 1284"/>
                    <a:gd name="T60" fmla="*/ 542 w 732"/>
                    <a:gd name="T61" fmla="*/ 198 h 1284"/>
                    <a:gd name="T62" fmla="*/ 538 w 732"/>
                    <a:gd name="T63" fmla="*/ 248 h 1284"/>
                    <a:gd name="T64" fmla="*/ 558 w 732"/>
                    <a:gd name="T65" fmla="*/ 340 h 1284"/>
                    <a:gd name="T66" fmla="*/ 596 w 732"/>
                    <a:gd name="T67" fmla="*/ 418 h 1284"/>
                    <a:gd name="T68" fmla="*/ 698 w 732"/>
                    <a:gd name="T69" fmla="*/ 670 h 1284"/>
                    <a:gd name="T70" fmla="*/ 706 w 732"/>
                    <a:gd name="T71" fmla="*/ 788 h 1284"/>
                    <a:gd name="T72" fmla="*/ 696 w 732"/>
                    <a:gd name="T73" fmla="*/ 878 h 1284"/>
                    <a:gd name="T74" fmla="*/ 638 w 732"/>
                    <a:gd name="T75" fmla="*/ 948 h 1284"/>
                    <a:gd name="T76" fmla="*/ 638 w 732"/>
                    <a:gd name="T77" fmla="*/ 1122 h 1284"/>
                    <a:gd name="T78" fmla="*/ 612 w 732"/>
                    <a:gd name="T79" fmla="*/ 1278 h 1284"/>
                    <a:gd name="T80" fmla="*/ 612 w 732"/>
                    <a:gd name="T81" fmla="*/ 1212 h 1284"/>
                    <a:gd name="T82" fmla="*/ 618 w 732"/>
                    <a:gd name="T83" fmla="*/ 1110 h 1284"/>
                    <a:gd name="T84" fmla="*/ 538 w 732"/>
                    <a:gd name="T85" fmla="*/ 1170 h 1284"/>
                    <a:gd name="T86" fmla="*/ 418 w 732"/>
                    <a:gd name="T87" fmla="*/ 1212 h 1284"/>
                    <a:gd name="T88" fmla="*/ 250 w 732"/>
                    <a:gd name="T89" fmla="*/ 1178 h 1284"/>
                    <a:gd name="T90" fmla="*/ 280 w 732"/>
                    <a:gd name="T91" fmla="*/ 1256 h 1284"/>
                    <a:gd name="T92" fmla="*/ 232 w 732"/>
                    <a:gd name="T93" fmla="*/ 1134 h 1284"/>
                    <a:gd name="T94" fmla="*/ 254 w 732"/>
                    <a:gd name="T95" fmla="*/ 1076 h 1284"/>
                    <a:gd name="T96" fmla="*/ 52 w 732"/>
                    <a:gd name="T97" fmla="*/ 890 h 1284"/>
                    <a:gd name="T98" fmla="*/ 0 w 732"/>
                    <a:gd name="T99" fmla="*/ 796 h 1284"/>
                    <a:gd name="T100" fmla="*/ 10 w 732"/>
                    <a:gd name="T101" fmla="*/ 784 h 1284"/>
                    <a:gd name="T102" fmla="*/ 64 w 732"/>
                    <a:gd name="T103" fmla="*/ 870 h 1284"/>
                    <a:gd name="T104" fmla="*/ 76 w 732"/>
                    <a:gd name="T105" fmla="*/ 736 h 1284"/>
                    <a:gd name="T106" fmla="*/ 160 w 732"/>
                    <a:gd name="T107" fmla="*/ 538 h 1284"/>
                    <a:gd name="T108" fmla="*/ 164 w 732"/>
                    <a:gd name="T109" fmla="*/ 500 h 1284"/>
                    <a:gd name="T110" fmla="*/ 196 w 732"/>
                    <a:gd name="T111" fmla="*/ 392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2" h="1284">
                      <a:moveTo>
                        <a:pt x="230" y="312"/>
                      </a:moveTo>
                      <a:lnTo>
                        <a:pt x="230" y="312"/>
                      </a:lnTo>
                      <a:lnTo>
                        <a:pt x="254" y="344"/>
                      </a:lnTo>
                      <a:lnTo>
                        <a:pt x="266" y="360"/>
                      </a:lnTo>
                      <a:lnTo>
                        <a:pt x="280" y="374"/>
                      </a:lnTo>
                      <a:lnTo>
                        <a:pt x="280" y="374"/>
                      </a:lnTo>
                      <a:lnTo>
                        <a:pt x="294" y="384"/>
                      </a:lnTo>
                      <a:lnTo>
                        <a:pt x="308" y="392"/>
                      </a:lnTo>
                      <a:lnTo>
                        <a:pt x="324" y="396"/>
                      </a:lnTo>
                      <a:lnTo>
                        <a:pt x="330" y="396"/>
                      </a:lnTo>
                      <a:lnTo>
                        <a:pt x="334" y="396"/>
                      </a:lnTo>
                      <a:lnTo>
                        <a:pt x="334" y="396"/>
                      </a:lnTo>
                      <a:lnTo>
                        <a:pt x="380" y="370"/>
                      </a:lnTo>
                      <a:lnTo>
                        <a:pt x="424" y="344"/>
                      </a:lnTo>
                      <a:lnTo>
                        <a:pt x="512" y="288"/>
                      </a:lnTo>
                      <a:lnTo>
                        <a:pt x="512" y="288"/>
                      </a:lnTo>
                      <a:lnTo>
                        <a:pt x="508" y="276"/>
                      </a:lnTo>
                      <a:lnTo>
                        <a:pt x="508" y="276"/>
                      </a:lnTo>
                      <a:lnTo>
                        <a:pt x="488" y="280"/>
                      </a:lnTo>
                      <a:lnTo>
                        <a:pt x="468" y="286"/>
                      </a:lnTo>
                      <a:lnTo>
                        <a:pt x="468" y="286"/>
                      </a:lnTo>
                      <a:lnTo>
                        <a:pt x="422" y="310"/>
                      </a:lnTo>
                      <a:lnTo>
                        <a:pt x="398" y="320"/>
                      </a:lnTo>
                      <a:lnTo>
                        <a:pt x="374" y="330"/>
                      </a:lnTo>
                      <a:lnTo>
                        <a:pt x="374" y="330"/>
                      </a:lnTo>
                      <a:lnTo>
                        <a:pt x="360" y="334"/>
                      </a:lnTo>
                      <a:lnTo>
                        <a:pt x="348" y="336"/>
                      </a:lnTo>
                      <a:lnTo>
                        <a:pt x="334" y="338"/>
                      </a:lnTo>
                      <a:lnTo>
                        <a:pt x="322" y="336"/>
                      </a:lnTo>
                      <a:lnTo>
                        <a:pt x="308" y="332"/>
                      </a:lnTo>
                      <a:lnTo>
                        <a:pt x="296" y="326"/>
                      </a:lnTo>
                      <a:lnTo>
                        <a:pt x="284" y="314"/>
                      </a:lnTo>
                      <a:lnTo>
                        <a:pt x="272" y="300"/>
                      </a:lnTo>
                      <a:lnTo>
                        <a:pt x="272" y="300"/>
                      </a:lnTo>
                      <a:lnTo>
                        <a:pt x="290" y="302"/>
                      </a:lnTo>
                      <a:lnTo>
                        <a:pt x="306" y="304"/>
                      </a:lnTo>
                      <a:lnTo>
                        <a:pt x="340" y="300"/>
                      </a:lnTo>
                      <a:lnTo>
                        <a:pt x="372" y="294"/>
                      </a:lnTo>
                      <a:lnTo>
                        <a:pt x="402" y="284"/>
                      </a:lnTo>
                      <a:lnTo>
                        <a:pt x="432" y="272"/>
                      </a:lnTo>
                      <a:lnTo>
                        <a:pt x="460" y="260"/>
                      </a:lnTo>
                      <a:lnTo>
                        <a:pt x="518" y="232"/>
                      </a:lnTo>
                      <a:lnTo>
                        <a:pt x="518" y="232"/>
                      </a:lnTo>
                      <a:lnTo>
                        <a:pt x="518" y="226"/>
                      </a:lnTo>
                      <a:lnTo>
                        <a:pt x="514" y="210"/>
                      </a:lnTo>
                      <a:lnTo>
                        <a:pt x="514" y="210"/>
                      </a:lnTo>
                      <a:lnTo>
                        <a:pt x="492" y="226"/>
                      </a:lnTo>
                      <a:lnTo>
                        <a:pt x="468" y="240"/>
                      </a:lnTo>
                      <a:lnTo>
                        <a:pt x="444" y="252"/>
                      </a:lnTo>
                      <a:lnTo>
                        <a:pt x="420" y="260"/>
                      </a:lnTo>
                      <a:lnTo>
                        <a:pt x="396" y="266"/>
                      </a:lnTo>
                      <a:lnTo>
                        <a:pt x="370" y="272"/>
                      </a:lnTo>
                      <a:lnTo>
                        <a:pt x="320" y="280"/>
                      </a:lnTo>
                      <a:lnTo>
                        <a:pt x="320" y="280"/>
                      </a:lnTo>
                      <a:lnTo>
                        <a:pt x="302" y="280"/>
                      </a:lnTo>
                      <a:lnTo>
                        <a:pt x="288" y="276"/>
                      </a:lnTo>
                      <a:lnTo>
                        <a:pt x="274" y="270"/>
                      </a:lnTo>
                      <a:lnTo>
                        <a:pt x="262" y="262"/>
                      </a:lnTo>
                      <a:lnTo>
                        <a:pt x="252" y="254"/>
                      </a:lnTo>
                      <a:lnTo>
                        <a:pt x="240" y="242"/>
                      </a:lnTo>
                      <a:lnTo>
                        <a:pt x="220" y="222"/>
                      </a:lnTo>
                      <a:lnTo>
                        <a:pt x="220" y="222"/>
                      </a:lnTo>
                      <a:lnTo>
                        <a:pt x="220" y="220"/>
                      </a:lnTo>
                      <a:lnTo>
                        <a:pt x="220" y="216"/>
                      </a:lnTo>
                      <a:lnTo>
                        <a:pt x="224" y="206"/>
                      </a:lnTo>
                      <a:lnTo>
                        <a:pt x="230" y="194"/>
                      </a:lnTo>
                      <a:lnTo>
                        <a:pt x="236" y="184"/>
                      </a:lnTo>
                      <a:lnTo>
                        <a:pt x="236" y="184"/>
                      </a:lnTo>
                      <a:lnTo>
                        <a:pt x="248" y="172"/>
                      </a:lnTo>
                      <a:lnTo>
                        <a:pt x="260" y="162"/>
                      </a:lnTo>
                      <a:lnTo>
                        <a:pt x="286" y="140"/>
                      </a:lnTo>
                      <a:lnTo>
                        <a:pt x="286" y="140"/>
                      </a:lnTo>
                      <a:lnTo>
                        <a:pt x="296" y="126"/>
                      </a:lnTo>
                      <a:lnTo>
                        <a:pt x="300" y="120"/>
                      </a:lnTo>
                      <a:lnTo>
                        <a:pt x="300" y="112"/>
                      </a:lnTo>
                      <a:lnTo>
                        <a:pt x="300" y="112"/>
                      </a:lnTo>
                      <a:lnTo>
                        <a:pt x="296" y="98"/>
                      </a:lnTo>
                      <a:lnTo>
                        <a:pt x="290" y="84"/>
                      </a:lnTo>
                      <a:lnTo>
                        <a:pt x="284" y="70"/>
                      </a:lnTo>
                      <a:lnTo>
                        <a:pt x="276" y="58"/>
                      </a:lnTo>
                      <a:lnTo>
                        <a:pt x="276" y="58"/>
                      </a:lnTo>
                      <a:lnTo>
                        <a:pt x="272" y="56"/>
                      </a:lnTo>
                      <a:lnTo>
                        <a:pt x="268" y="56"/>
                      </a:lnTo>
                      <a:lnTo>
                        <a:pt x="258" y="58"/>
                      </a:lnTo>
                      <a:lnTo>
                        <a:pt x="248" y="60"/>
                      </a:lnTo>
                      <a:lnTo>
                        <a:pt x="244" y="62"/>
                      </a:lnTo>
                      <a:lnTo>
                        <a:pt x="242" y="64"/>
                      </a:lnTo>
                      <a:lnTo>
                        <a:pt x="242" y="64"/>
                      </a:lnTo>
                      <a:lnTo>
                        <a:pt x="238" y="80"/>
                      </a:lnTo>
                      <a:lnTo>
                        <a:pt x="236" y="94"/>
                      </a:lnTo>
                      <a:lnTo>
                        <a:pt x="234" y="110"/>
                      </a:lnTo>
                      <a:lnTo>
                        <a:pt x="236" y="124"/>
                      </a:lnTo>
                      <a:lnTo>
                        <a:pt x="236" y="124"/>
                      </a:lnTo>
                      <a:lnTo>
                        <a:pt x="238" y="132"/>
                      </a:lnTo>
                      <a:lnTo>
                        <a:pt x="242" y="138"/>
                      </a:lnTo>
                      <a:lnTo>
                        <a:pt x="254" y="152"/>
                      </a:lnTo>
                      <a:lnTo>
                        <a:pt x="254" y="152"/>
                      </a:lnTo>
                      <a:lnTo>
                        <a:pt x="248" y="156"/>
                      </a:lnTo>
                      <a:lnTo>
                        <a:pt x="246" y="158"/>
                      </a:lnTo>
                      <a:lnTo>
                        <a:pt x="246" y="158"/>
                      </a:lnTo>
                      <a:lnTo>
                        <a:pt x="234" y="150"/>
                      </a:lnTo>
                      <a:lnTo>
                        <a:pt x="226" y="142"/>
                      </a:lnTo>
                      <a:lnTo>
                        <a:pt x="220" y="134"/>
                      </a:lnTo>
                      <a:lnTo>
                        <a:pt x="216" y="122"/>
                      </a:lnTo>
                      <a:lnTo>
                        <a:pt x="214" y="112"/>
                      </a:lnTo>
                      <a:lnTo>
                        <a:pt x="214" y="102"/>
                      </a:lnTo>
                      <a:lnTo>
                        <a:pt x="218" y="80"/>
                      </a:lnTo>
                      <a:lnTo>
                        <a:pt x="218" y="80"/>
                      </a:lnTo>
                      <a:lnTo>
                        <a:pt x="222" y="62"/>
                      </a:lnTo>
                      <a:lnTo>
                        <a:pt x="232" y="44"/>
                      </a:lnTo>
                      <a:lnTo>
                        <a:pt x="244" y="26"/>
                      </a:lnTo>
                      <a:lnTo>
                        <a:pt x="256" y="10"/>
                      </a:lnTo>
                      <a:lnTo>
                        <a:pt x="256" y="10"/>
                      </a:lnTo>
                      <a:lnTo>
                        <a:pt x="258" y="10"/>
                      </a:lnTo>
                      <a:lnTo>
                        <a:pt x="264" y="12"/>
                      </a:lnTo>
                      <a:lnTo>
                        <a:pt x="278" y="18"/>
                      </a:lnTo>
                      <a:lnTo>
                        <a:pt x="294" y="26"/>
                      </a:lnTo>
                      <a:lnTo>
                        <a:pt x="300" y="32"/>
                      </a:lnTo>
                      <a:lnTo>
                        <a:pt x="304" y="38"/>
                      </a:lnTo>
                      <a:lnTo>
                        <a:pt x="304" y="38"/>
                      </a:lnTo>
                      <a:lnTo>
                        <a:pt x="312" y="56"/>
                      </a:lnTo>
                      <a:lnTo>
                        <a:pt x="318" y="76"/>
                      </a:lnTo>
                      <a:lnTo>
                        <a:pt x="328" y="120"/>
                      </a:lnTo>
                      <a:lnTo>
                        <a:pt x="328" y="120"/>
                      </a:lnTo>
                      <a:lnTo>
                        <a:pt x="378" y="124"/>
                      </a:lnTo>
                      <a:lnTo>
                        <a:pt x="378" y="124"/>
                      </a:lnTo>
                      <a:lnTo>
                        <a:pt x="400" y="68"/>
                      </a:lnTo>
                      <a:lnTo>
                        <a:pt x="412" y="40"/>
                      </a:lnTo>
                      <a:lnTo>
                        <a:pt x="426" y="14"/>
                      </a:lnTo>
                      <a:lnTo>
                        <a:pt x="426" y="14"/>
                      </a:lnTo>
                      <a:lnTo>
                        <a:pt x="428" y="10"/>
                      </a:lnTo>
                      <a:lnTo>
                        <a:pt x="434" y="6"/>
                      </a:lnTo>
                      <a:lnTo>
                        <a:pt x="448" y="2"/>
                      </a:lnTo>
                      <a:lnTo>
                        <a:pt x="464" y="0"/>
                      </a:lnTo>
                      <a:lnTo>
                        <a:pt x="480" y="0"/>
                      </a:lnTo>
                      <a:lnTo>
                        <a:pt x="480" y="0"/>
                      </a:lnTo>
                      <a:lnTo>
                        <a:pt x="488" y="2"/>
                      </a:lnTo>
                      <a:lnTo>
                        <a:pt x="496" y="4"/>
                      </a:lnTo>
                      <a:lnTo>
                        <a:pt x="512" y="12"/>
                      </a:lnTo>
                      <a:lnTo>
                        <a:pt x="524" y="26"/>
                      </a:lnTo>
                      <a:lnTo>
                        <a:pt x="536" y="42"/>
                      </a:lnTo>
                      <a:lnTo>
                        <a:pt x="544" y="60"/>
                      </a:lnTo>
                      <a:lnTo>
                        <a:pt x="548" y="82"/>
                      </a:lnTo>
                      <a:lnTo>
                        <a:pt x="550" y="104"/>
                      </a:lnTo>
                      <a:lnTo>
                        <a:pt x="550" y="128"/>
                      </a:lnTo>
                      <a:lnTo>
                        <a:pt x="550" y="128"/>
                      </a:lnTo>
                      <a:lnTo>
                        <a:pt x="546" y="142"/>
                      </a:lnTo>
                      <a:lnTo>
                        <a:pt x="544" y="148"/>
                      </a:lnTo>
                      <a:lnTo>
                        <a:pt x="540" y="152"/>
                      </a:lnTo>
                      <a:lnTo>
                        <a:pt x="534" y="154"/>
                      </a:lnTo>
                      <a:lnTo>
                        <a:pt x="528" y="156"/>
                      </a:lnTo>
                      <a:lnTo>
                        <a:pt x="522" y="156"/>
                      </a:lnTo>
                      <a:lnTo>
                        <a:pt x="514" y="154"/>
                      </a:lnTo>
                      <a:lnTo>
                        <a:pt x="514" y="154"/>
                      </a:lnTo>
                      <a:lnTo>
                        <a:pt x="516" y="120"/>
                      </a:lnTo>
                      <a:lnTo>
                        <a:pt x="516" y="106"/>
                      </a:lnTo>
                      <a:lnTo>
                        <a:pt x="512" y="92"/>
                      </a:lnTo>
                      <a:lnTo>
                        <a:pt x="512" y="92"/>
                      </a:lnTo>
                      <a:lnTo>
                        <a:pt x="504" y="78"/>
                      </a:lnTo>
                      <a:lnTo>
                        <a:pt x="494" y="68"/>
                      </a:lnTo>
                      <a:lnTo>
                        <a:pt x="482" y="58"/>
                      </a:lnTo>
                      <a:lnTo>
                        <a:pt x="476" y="56"/>
                      </a:lnTo>
                      <a:lnTo>
                        <a:pt x="470" y="54"/>
                      </a:lnTo>
                      <a:lnTo>
                        <a:pt x="470" y="54"/>
                      </a:lnTo>
                      <a:lnTo>
                        <a:pt x="464" y="54"/>
                      </a:lnTo>
                      <a:lnTo>
                        <a:pt x="458" y="56"/>
                      </a:lnTo>
                      <a:lnTo>
                        <a:pt x="446" y="64"/>
                      </a:lnTo>
                      <a:lnTo>
                        <a:pt x="436" y="74"/>
                      </a:lnTo>
                      <a:lnTo>
                        <a:pt x="428" y="86"/>
                      </a:lnTo>
                      <a:lnTo>
                        <a:pt x="428" y="86"/>
                      </a:lnTo>
                      <a:lnTo>
                        <a:pt x="422" y="102"/>
                      </a:lnTo>
                      <a:lnTo>
                        <a:pt x="422" y="110"/>
                      </a:lnTo>
                      <a:lnTo>
                        <a:pt x="422" y="120"/>
                      </a:lnTo>
                      <a:lnTo>
                        <a:pt x="422" y="128"/>
                      </a:lnTo>
                      <a:lnTo>
                        <a:pt x="426" y="136"/>
                      </a:lnTo>
                      <a:lnTo>
                        <a:pt x="434" y="142"/>
                      </a:lnTo>
                      <a:lnTo>
                        <a:pt x="442" y="148"/>
                      </a:lnTo>
                      <a:lnTo>
                        <a:pt x="442" y="148"/>
                      </a:lnTo>
                      <a:lnTo>
                        <a:pt x="476" y="166"/>
                      </a:lnTo>
                      <a:lnTo>
                        <a:pt x="494" y="172"/>
                      </a:lnTo>
                      <a:lnTo>
                        <a:pt x="512" y="178"/>
                      </a:lnTo>
                      <a:lnTo>
                        <a:pt x="512" y="178"/>
                      </a:lnTo>
                      <a:lnTo>
                        <a:pt x="522" y="182"/>
                      </a:lnTo>
                      <a:lnTo>
                        <a:pt x="530" y="186"/>
                      </a:lnTo>
                      <a:lnTo>
                        <a:pt x="538" y="192"/>
                      </a:lnTo>
                      <a:lnTo>
                        <a:pt x="542" y="198"/>
                      </a:lnTo>
                      <a:lnTo>
                        <a:pt x="546" y="204"/>
                      </a:lnTo>
                      <a:lnTo>
                        <a:pt x="546" y="212"/>
                      </a:lnTo>
                      <a:lnTo>
                        <a:pt x="546" y="222"/>
                      </a:lnTo>
                      <a:lnTo>
                        <a:pt x="542" y="232"/>
                      </a:lnTo>
                      <a:lnTo>
                        <a:pt x="542" y="232"/>
                      </a:lnTo>
                      <a:lnTo>
                        <a:pt x="538" y="248"/>
                      </a:lnTo>
                      <a:lnTo>
                        <a:pt x="536" y="264"/>
                      </a:lnTo>
                      <a:lnTo>
                        <a:pt x="536" y="280"/>
                      </a:lnTo>
                      <a:lnTo>
                        <a:pt x="538" y="296"/>
                      </a:lnTo>
                      <a:lnTo>
                        <a:pt x="542" y="312"/>
                      </a:lnTo>
                      <a:lnTo>
                        <a:pt x="548" y="326"/>
                      </a:lnTo>
                      <a:lnTo>
                        <a:pt x="558" y="340"/>
                      </a:lnTo>
                      <a:lnTo>
                        <a:pt x="568" y="354"/>
                      </a:lnTo>
                      <a:lnTo>
                        <a:pt x="568" y="354"/>
                      </a:lnTo>
                      <a:lnTo>
                        <a:pt x="572" y="360"/>
                      </a:lnTo>
                      <a:lnTo>
                        <a:pt x="576" y="368"/>
                      </a:lnTo>
                      <a:lnTo>
                        <a:pt x="576" y="368"/>
                      </a:lnTo>
                      <a:lnTo>
                        <a:pt x="596" y="418"/>
                      </a:lnTo>
                      <a:lnTo>
                        <a:pt x="620" y="468"/>
                      </a:lnTo>
                      <a:lnTo>
                        <a:pt x="642" y="516"/>
                      </a:lnTo>
                      <a:lnTo>
                        <a:pt x="664" y="566"/>
                      </a:lnTo>
                      <a:lnTo>
                        <a:pt x="684" y="618"/>
                      </a:lnTo>
                      <a:lnTo>
                        <a:pt x="692" y="644"/>
                      </a:lnTo>
                      <a:lnTo>
                        <a:pt x="698" y="670"/>
                      </a:lnTo>
                      <a:lnTo>
                        <a:pt x="702" y="696"/>
                      </a:lnTo>
                      <a:lnTo>
                        <a:pt x="706" y="724"/>
                      </a:lnTo>
                      <a:lnTo>
                        <a:pt x="708" y="752"/>
                      </a:lnTo>
                      <a:lnTo>
                        <a:pt x="706" y="780"/>
                      </a:lnTo>
                      <a:lnTo>
                        <a:pt x="706" y="780"/>
                      </a:lnTo>
                      <a:lnTo>
                        <a:pt x="706" y="788"/>
                      </a:lnTo>
                      <a:lnTo>
                        <a:pt x="708" y="796"/>
                      </a:lnTo>
                      <a:lnTo>
                        <a:pt x="714" y="814"/>
                      </a:lnTo>
                      <a:lnTo>
                        <a:pt x="724" y="832"/>
                      </a:lnTo>
                      <a:lnTo>
                        <a:pt x="732" y="850"/>
                      </a:lnTo>
                      <a:lnTo>
                        <a:pt x="732" y="850"/>
                      </a:lnTo>
                      <a:lnTo>
                        <a:pt x="696" y="878"/>
                      </a:lnTo>
                      <a:lnTo>
                        <a:pt x="674" y="896"/>
                      </a:lnTo>
                      <a:lnTo>
                        <a:pt x="654" y="916"/>
                      </a:lnTo>
                      <a:lnTo>
                        <a:pt x="654" y="916"/>
                      </a:lnTo>
                      <a:lnTo>
                        <a:pt x="650" y="922"/>
                      </a:lnTo>
                      <a:lnTo>
                        <a:pt x="644" y="930"/>
                      </a:lnTo>
                      <a:lnTo>
                        <a:pt x="638" y="948"/>
                      </a:lnTo>
                      <a:lnTo>
                        <a:pt x="636" y="966"/>
                      </a:lnTo>
                      <a:lnTo>
                        <a:pt x="634" y="986"/>
                      </a:lnTo>
                      <a:lnTo>
                        <a:pt x="634" y="986"/>
                      </a:lnTo>
                      <a:lnTo>
                        <a:pt x="634" y="1032"/>
                      </a:lnTo>
                      <a:lnTo>
                        <a:pt x="636" y="1076"/>
                      </a:lnTo>
                      <a:lnTo>
                        <a:pt x="638" y="1122"/>
                      </a:lnTo>
                      <a:lnTo>
                        <a:pt x="640" y="1168"/>
                      </a:lnTo>
                      <a:lnTo>
                        <a:pt x="640" y="1168"/>
                      </a:lnTo>
                      <a:lnTo>
                        <a:pt x="636" y="1196"/>
                      </a:lnTo>
                      <a:lnTo>
                        <a:pt x="630" y="1224"/>
                      </a:lnTo>
                      <a:lnTo>
                        <a:pt x="622" y="1252"/>
                      </a:lnTo>
                      <a:lnTo>
                        <a:pt x="612" y="1278"/>
                      </a:lnTo>
                      <a:lnTo>
                        <a:pt x="612" y="1278"/>
                      </a:lnTo>
                      <a:lnTo>
                        <a:pt x="610" y="1268"/>
                      </a:lnTo>
                      <a:lnTo>
                        <a:pt x="608" y="1256"/>
                      </a:lnTo>
                      <a:lnTo>
                        <a:pt x="608" y="1246"/>
                      </a:lnTo>
                      <a:lnTo>
                        <a:pt x="608" y="1234"/>
                      </a:lnTo>
                      <a:lnTo>
                        <a:pt x="612" y="1212"/>
                      </a:lnTo>
                      <a:lnTo>
                        <a:pt x="618" y="1190"/>
                      </a:lnTo>
                      <a:lnTo>
                        <a:pt x="622" y="1168"/>
                      </a:lnTo>
                      <a:lnTo>
                        <a:pt x="624" y="1146"/>
                      </a:lnTo>
                      <a:lnTo>
                        <a:pt x="624" y="1134"/>
                      </a:lnTo>
                      <a:lnTo>
                        <a:pt x="622" y="1122"/>
                      </a:lnTo>
                      <a:lnTo>
                        <a:pt x="618" y="1110"/>
                      </a:lnTo>
                      <a:lnTo>
                        <a:pt x="612" y="1096"/>
                      </a:lnTo>
                      <a:lnTo>
                        <a:pt x="612" y="1096"/>
                      </a:lnTo>
                      <a:lnTo>
                        <a:pt x="596" y="1120"/>
                      </a:lnTo>
                      <a:lnTo>
                        <a:pt x="578" y="1138"/>
                      </a:lnTo>
                      <a:lnTo>
                        <a:pt x="558" y="1156"/>
                      </a:lnTo>
                      <a:lnTo>
                        <a:pt x="538" y="1170"/>
                      </a:lnTo>
                      <a:lnTo>
                        <a:pt x="516" y="1184"/>
                      </a:lnTo>
                      <a:lnTo>
                        <a:pt x="494" y="1194"/>
                      </a:lnTo>
                      <a:lnTo>
                        <a:pt x="470" y="1202"/>
                      </a:lnTo>
                      <a:lnTo>
                        <a:pt x="444" y="1208"/>
                      </a:lnTo>
                      <a:lnTo>
                        <a:pt x="444" y="1208"/>
                      </a:lnTo>
                      <a:lnTo>
                        <a:pt x="418" y="1212"/>
                      </a:lnTo>
                      <a:lnTo>
                        <a:pt x="392" y="1212"/>
                      </a:lnTo>
                      <a:lnTo>
                        <a:pt x="368" y="1210"/>
                      </a:lnTo>
                      <a:lnTo>
                        <a:pt x="344" y="1206"/>
                      </a:lnTo>
                      <a:lnTo>
                        <a:pt x="320" y="1200"/>
                      </a:lnTo>
                      <a:lnTo>
                        <a:pt x="296" y="1194"/>
                      </a:lnTo>
                      <a:lnTo>
                        <a:pt x="250" y="1178"/>
                      </a:lnTo>
                      <a:lnTo>
                        <a:pt x="250" y="1178"/>
                      </a:lnTo>
                      <a:lnTo>
                        <a:pt x="254" y="1192"/>
                      </a:lnTo>
                      <a:lnTo>
                        <a:pt x="260" y="1204"/>
                      </a:lnTo>
                      <a:lnTo>
                        <a:pt x="274" y="1230"/>
                      </a:lnTo>
                      <a:lnTo>
                        <a:pt x="278" y="1244"/>
                      </a:lnTo>
                      <a:lnTo>
                        <a:pt x="280" y="1256"/>
                      </a:lnTo>
                      <a:lnTo>
                        <a:pt x="278" y="1270"/>
                      </a:lnTo>
                      <a:lnTo>
                        <a:pt x="272" y="1284"/>
                      </a:lnTo>
                      <a:lnTo>
                        <a:pt x="272" y="1284"/>
                      </a:lnTo>
                      <a:lnTo>
                        <a:pt x="212" y="1148"/>
                      </a:lnTo>
                      <a:lnTo>
                        <a:pt x="212" y="1148"/>
                      </a:lnTo>
                      <a:lnTo>
                        <a:pt x="232" y="1134"/>
                      </a:lnTo>
                      <a:lnTo>
                        <a:pt x="246" y="1120"/>
                      </a:lnTo>
                      <a:lnTo>
                        <a:pt x="254" y="1106"/>
                      </a:lnTo>
                      <a:lnTo>
                        <a:pt x="256" y="1098"/>
                      </a:lnTo>
                      <a:lnTo>
                        <a:pt x="258" y="1090"/>
                      </a:lnTo>
                      <a:lnTo>
                        <a:pt x="256" y="1084"/>
                      </a:lnTo>
                      <a:lnTo>
                        <a:pt x="254" y="1076"/>
                      </a:lnTo>
                      <a:lnTo>
                        <a:pt x="246" y="1060"/>
                      </a:lnTo>
                      <a:lnTo>
                        <a:pt x="232" y="1044"/>
                      </a:lnTo>
                      <a:lnTo>
                        <a:pt x="214" y="1026"/>
                      </a:lnTo>
                      <a:lnTo>
                        <a:pt x="214" y="1026"/>
                      </a:lnTo>
                      <a:lnTo>
                        <a:pt x="132" y="958"/>
                      </a:lnTo>
                      <a:lnTo>
                        <a:pt x="52" y="890"/>
                      </a:lnTo>
                      <a:lnTo>
                        <a:pt x="52" y="890"/>
                      </a:lnTo>
                      <a:lnTo>
                        <a:pt x="34" y="874"/>
                      </a:lnTo>
                      <a:lnTo>
                        <a:pt x="20" y="856"/>
                      </a:lnTo>
                      <a:lnTo>
                        <a:pt x="10" y="836"/>
                      </a:lnTo>
                      <a:lnTo>
                        <a:pt x="4" y="816"/>
                      </a:lnTo>
                      <a:lnTo>
                        <a:pt x="0" y="796"/>
                      </a:lnTo>
                      <a:lnTo>
                        <a:pt x="0" y="774"/>
                      </a:lnTo>
                      <a:lnTo>
                        <a:pt x="0" y="752"/>
                      </a:lnTo>
                      <a:lnTo>
                        <a:pt x="4" y="728"/>
                      </a:lnTo>
                      <a:lnTo>
                        <a:pt x="4" y="728"/>
                      </a:lnTo>
                      <a:lnTo>
                        <a:pt x="8" y="764"/>
                      </a:lnTo>
                      <a:lnTo>
                        <a:pt x="10" y="784"/>
                      </a:lnTo>
                      <a:lnTo>
                        <a:pt x="14" y="802"/>
                      </a:lnTo>
                      <a:lnTo>
                        <a:pt x="22" y="820"/>
                      </a:lnTo>
                      <a:lnTo>
                        <a:pt x="30" y="838"/>
                      </a:lnTo>
                      <a:lnTo>
                        <a:pt x="44" y="854"/>
                      </a:lnTo>
                      <a:lnTo>
                        <a:pt x="64" y="870"/>
                      </a:lnTo>
                      <a:lnTo>
                        <a:pt x="64" y="870"/>
                      </a:lnTo>
                      <a:lnTo>
                        <a:pt x="70" y="836"/>
                      </a:lnTo>
                      <a:lnTo>
                        <a:pt x="72" y="822"/>
                      </a:lnTo>
                      <a:lnTo>
                        <a:pt x="72" y="810"/>
                      </a:lnTo>
                      <a:lnTo>
                        <a:pt x="72" y="810"/>
                      </a:lnTo>
                      <a:lnTo>
                        <a:pt x="72" y="772"/>
                      </a:lnTo>
                      <a:lnTo>
                        <a:pt x="76" y="736"/>
                      </a:lnTo>
                      <a:lnTo>
                        <a:pt x="84" y="700"/>
                      </a:lnTo>
                      <a:lnTo>
                        <a:pt x="94" y="666"/>
                      </a:lnTo>
                      <a:lnTo>
                        <a:pt x="106" y="632"/>
                      </a:lnTo>
                      <a:lnTo>
                        <a:pt x="122" y="600"/>
                      </a:lnTo>
                      <a:lnTo>
                        <a:pt x="140" y="568"/>
                      </a:lnTo>
                      <a:lnTo>
                        <a:pt x="160" y="538"/>
                      </a:lnTo>
                      <a:lnTo>
                        <a:pt x="160" y="538"/>
                      </a:lnTo>
                      <a:lnTo>
                        <a:pt x="168" y="526"/>
                      </a:lnTo>
                      <a:lnTo>
                        <a:pt x="168" y="522"/>
                      </a:lnTo>
                      <a:lnTo>
                        <a:pt x="168" y="516"/>
                      </a:lnTo>
                      <a:lnTo>
                        <a:pt x="168" y="516"/>
                      </a:lnTo>
                      <a:lnTo>
                        <a:pt x="164" y="500"/>
                      </a:lnTo>
                      <a:lnTo>
                        <a:pt x="164" y="482"/>
                      </a:lnTo>
                      <a:lnTo>
                        <a:pt x="166" y="466"/>
                      </a:lnTo>
                      <a:lnTo>
                        <a:pt x="170" y="452"/>
                      </a:lnTo>
                      <a:lnTo>
                        <a:pt x="176" y="436"/>
                      </a:lnTo>
                      <a:lnTo>
                        <a:pt x="182" y="422"/>
                      </a:lnTo>
                      <a:lnTo>
                        <a:pt x="196" y="392"/>
                      </a:lnTo>
                      <a:lnTo>
                        <a:pt x="196" y="392"/>
                      </a:lnTo>
                      <a:lnTo>
                        <a:pt x="214" y="354"/>
                      </a:lnTo>
                      <a:lnTo>
                        <a:pt x="230" y="312"/>
                      </a:lnTo>
                      <a:lnTo>
                        <a:pt x="230" y="3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8"/>
                <p:cNvSpPr>
                  <a:spLocks/>
                </p:cNvSpPr>
                <p:nvPr/>
              </p:nvSpPr>
              <p:spPr bwMode="auto">
                <a:xfrm>
                  <a:off x="4238" y="2143"/>
                  <a:ext cx="100" cy="330"/>
                </a:xfrm>
                <a:custGeom>
                  <a:avLst/>
                  <a:gdLst>
                    <a:gd name="T0" fmla="*/ 70 w 100"/>
                    <a:gd name="T1" fmla="*/ 304 h 330"/>
                    <a:gd name="T2" fmla="*/ 70 w 100"/>
                    <a:gd name="T3" fmla="*/ 304 h 330"/>
                    <a:gd name="T4" fmla="*/ 100 w 100"/>
                    <a:gd name="T5" fmla="*/ 330 h 330"/>
                    <a:gd name="T6" fmla="*/ 100 w 100"/>
                    <a:gd name="T7" fmla="*/ 330 h 330"/>
                    <a:gd name="T8" fmla="*/ 38 w 100"/>
                    <a:gd name="T9" fmla="*/ 320 h 330"/>
                    <a:gd name="T10" fmla="*/ 38 w 100"/>
                    <a:gd name="T11" fmla="*/ 320 h 330"/>
                    <a:gd name="T12" fmla="*/ 48 w 100"/>
                    <a:gd name="T13" fmla="*/ 300 h 330"/>
                    <a:gd name="T14" fmla="*/ 56 w 100"/>
                    <a:gd name="T15" fmla="*/ 278 h 330"/>
                    <a:gd name="T16" fmla="*/ 62 w 100"/>
                    <a:gd name="T17" fmla="*/ 256 h 330"/>
                    <a:gd name="T18" fmla="*/ 64 w 100"/>
                    <a:gd name="T19" fmla="*/ 236 h 330"/>
                    <a:gd name="T20" fmla="*/ 66 w 100"/>
                    <a:gd name="T21" fmla="*/ 216 h 330"/>
                    <a:gd name="T22" fmla="*/ 64 w 100"/>
                    <a:gd name="T23" fmla="*/ 194 h 330"/>
                    <a:gd name="T24" fmla="*/ 62 w 100"/>
                    <a:gd name="T25" fmla="*/ 174 h 330"/>
                    <a:gd name="T26" fmla="*/ 58 w 100"/>
                    <a:gd name="T27" fmla="*/ 154 h 330"/>
                    <a:gd name="T28" fmla="*/ 48 w 100"/>
                    <a:gd name="T29" fmla="*/ 116 h 330"/>
                    <a:gd name="T30" fmla="*/ 32 w 100"/>
                    <a:gd name="T31" fmla="*/ 76 h 330"/>
                    <a:gd name="T32" fmla="*/ 0 w 100"/>
                    <a:gd name="T33" fmla="*/ 0 h 330"/>
                    <a:gd name="T34" fmla="*/ 0 w 100"/>
                    <a:gd name="T35" fmla="*/ 0 h 330"/>
                    <a:gd name="T36" fmla="*/ 24 w 100"/>
                    <a:gd name="T37" fmla="*/ 34 h 330"/>
                    <a:gd name="T38" fmla="*/ 44 w 100"/>
                    <a:gd name="T39" fmla="*/ 68 h 330"/>
                    <a:gd name="T40" fmla="*/ 60 w 100"/>
                    <a:gd name="T41" fmla="*/ 104 h 330"/>
                    <a:gd name="T42" fmla="*/ 70 w 100"/>
                    <a:gd name="T43" fmla="*/ 142 h 330"/>
                    <a:gd name="T44" fmla="*/ 76 w 100"/>
                    <a:gd name="T45" fmla="*/ 180 h 330"/>
                    <a:gd name="T46" fmla="*/ 78 w 100"/>
                    <a:gd name="T47" fmla="*/ 220 h 330"/>
                    <a:gd name="T48" fmla="*/ 76 w 100"/>
                    <a:gd name="T49" fmla="*/ 262 h 330"/>
                    <a:gd name="T50" fmla="*/ 70 w 100"/>
                    <a:gd name="T51" fmla="*/ 304 h 330"/>
                    <a:gd name="T52" fmla="*/ 70 w 100"/>
                    <a:gd name="T53" fmla="*/ 304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0" h="330">
                      <a:moveTo>
                        <a:pt x="70" y="304"/>
                      </a:moveTo>
                      <a:lnTo>
                        <a:pt x="70" y="304"/>
                      </a:lnTo>
                      <a:lnTo>
                        <a:pt x="100" y="330"/>
                      </a:lnTo>
                      <a:lnTo>
                        <a:pt x="100" y="330"/>
                      </a:lnTo>
                      <a:lnTo>
                        <a:pt x="38" y="320"/>
                      </a:lnTo>
                      <a:lnTo>
                        <a:pt x="38" y="320"/>
                      </a:lnTo>
                      <a:lnTo>
                        <a:pt x="48" y="300"/>
                      </a:lnTo>
                      <a:lnTo>
                        <a:pt x="56" y="278"/>
                      </a:lnTo>
                      <a:lnTo>
                        <a:pt x="62" y="256"/>
                      </a:lnTo>
                      <a:lnTo>
                        <a:pt x="64" y="236"/>
                      </a:lnTo>
                      <a:lnTo>
                        <a:pt x="66" y="216"/>
                      </a:lnTo>
                      <a:lnTo>
                        <a:pt x="64" y="194"/>
                      </a:lnTo>
                      <a:lnTo>
                        <a:pt x="62" y="174"/>
                      </a:lnTo>
                      <a:lnTo>
                        <a:pt x="58" y="154"/>
                      </a:lnTo>
                      <a:lnTo>
                        <a:pt x="48" y="116"/>
                      </a:lnTo>
                      <a:lnTo>
                        <a:pt x="32" y="76"/>
                      </a:lnTo>
                      <a:lnTo>
                        <a:pt x="0" y="0"/>
                      </a:lnTo>
                      <a:lnTo>
                        <a:pt x="0" y="0"/>
                      </a:lnTo>
                      <a:lnTo>
                        <a:pt x="24" y="34"/>
                      </a:lnTo>
                      <a:lnTo>
                        <a:pt x="44" y="68"/>
                      </a:lnTo>
                      <a:lnTo>
                        <a:pt x="60" y="104"/>
                      </a:lnTo>
                      <a:lnTo>
                        <a:pt x="70" y="142"/>
                      </a:lnTo>
                      <a:lnTo>
                        <a:pt x="76" y="180"/>
                      </a:lnTo>
                      <a:lnTo>
                        <a:pt x="78" y="220"/>
                      </a:lnTo>
                      <a:lnTo>
                        <a:pt x="76" y="262"/>
                      </a:lnTo>
                      <a:lnTo>
                        <a:pt x="70" y="304"/>
                      </a:lnTo>
                      <a:lnTo>
                        <a:pt x="70" y="3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
                <p:cNvSpPr>
                  <a:spLocks/>
                </p:cNvSpPr>
                <p:nvPr/>
              </p:nvSpPr>
              <p:spPr bwMode="auto">
                <a:xfrm>
                  <a:off x="4100" y="1883"/>
                  <a:ext cx="62" cy="54"/>
                </a:xfrm>
                <a:custGeom>
                  <a:avLst/>
                  <a:gdLst>
                    <a:gd name="T0" fmla="*/ 10 w 62"/>
                    <a:gd name="T1" fmla="*/ 0 h 54"/>
                    <a:gd name="T2" fmla="*/ 10 w 62"/>
                    <a:gd name="T3" fmla="*/ 0 h 54"/>
                    <a:gd name="T4" fmla="*/ 32 w 62"/>
                    <a:gd name="T5" fmla="*/ 12 h 54"/>
                    <a:gd name="T6" fmla="*/ 44 w 62"/>
                    <a:gd name="T7" fmla="*/ 18 h 54"/>
                    <a:gd name="T8" fmla="*/ 54 w 62"/>
                    <a:gd name="T9" fmla="*/ 24 h 54"/>
                    <a:gd name="T10" fmla="*/ 54 w 62"/>
                    <a:gd name="T11" fmla="*/ 24 h 54"/>
                    <a:gd name="T12" fmla="*/ 58 w 62"/>
                    <a:gd name="T13" fmla="*/ 30 h 54"/>
                    <a:gd name="T14" fmla="*/ 58 w 62"/>
                    <a:gd name="T15" fmla="*/ 36 h 54"/>
                    <a:gd name="T16" fmla="*/ 62 w 62"/>
                    <a:gd name="T17" fmla="*/ 52 h 54"/>
                    <a:gd name="T18" fmla="*/ 62 w 62"/>
                    <a:gd name="T19" fmla="*/ 52 h 54"/>
                    <a:gd name="T20" fmla="*/ 48 w 62"/>
                    <a:gd name="T21" fmla="*/ 54 h 54"/>
                    <a:gd name="T22" fmla="*/ 42 w 62"/>
                    <a:gd name="T23" fmla="*/ 54 h 54"/>
                    <a:gd name="T24" fmla="*/ 38 w 62"/>
                    <a:gd name="T25" fmla="*/ 52 h 54"/>
                    <a:gd name="T26" fmla="*/ 38 w 62"/>
                    <a:gd name="T27" fmla="*/ 52 h 54"/>
                    <a:gd name="T28" fmla="*/ 18 w 62"/>
                    <a:gd name="T29" fmla="*/ 30 h 54"/>
                    <a:gd name="T30" fmla="*/ 0 w 62"/>
                    <a:gd name="T31" fmla="*/ 6 h 54"/>
                    <a:gd name="T32" fmla="*/ 0 w 62"/>
                    <a:gd name="T33" fmla="*/ 6 h 54"/>
                    <a:gd name="T34" fmla="*/ 10 w 62"/>
                    <a:gd name="T35" fmla="*/ 0 h 54"/>
                    <a:gd name="T36" fmla="*/ 10 w 62"/>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54">
                      <a:moveTo>
                        <a:pt x="10" y="0"/>
                      </a:moveTo>
                      <a:lnTo>
                        <a:pt x="10" y="0"/>
                      </a:lnTo>
                      <a:lnTo>
                        <a:pt x="32" y="12"/>
                      </a:lnTo>
                      <a:lnTo>
                        <a:pt x="44" y="18"/>
                      </a:lnTo>
                      <a:lnTo>
                        <a:pt x="54" y="24"/>
                      </a:lnTo>
                      <a:lnTo>
                        <a:pt x="54" y="24"/>
                      </a:lnTo>
                      <a:lnTo>
                        <a:pt x="58" y="30"/>
                      </a:lnTo>
                      <a:lnTo>
                        <a:pt x="58" y="36"/>
                      </a:lnTo>
                      <a:lnTo>
                        <a:pt x="62" y="52"/>
                      </a:lnTo>
                      <a:lnTo>
                        <a:pt x="62" y="52"/>
                      </a:lnTo>
                      <a:lnTo>
                        <a:pt x="48" y="54"/>
                      </a:lnTo>
                      <a:lnTo>
                        <a:pt x="42" y="54"/>
                      </a:lnTo>
                      <a:lnTo>
                        <a:pt x="38" y="52"/>
                      </a:lnTo>
                      <a:lnTo>
                        <a:pt x="38" y="52"/>
                      </a:lnTo>
                      <a:lnTo>
                        <a:pt x="18" y="30"/>
                      </a:lnTo>
                      <a:lnTo>
                        <a:pt x="0" y="6"/>
                      </a:lnTo>
                      <a:lnTo>
                        <a:pt x="0" y="6"/>
                      </a:lnTo>
                      <a:lnTo>
                        <a:pt x="10" y="0"/>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pic>
          <p:nvPicPr>
            <p:cNvPr id="72" name="Picture 71"/>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309318" y="3843040"/>
              <a:ext cx="529937" cy="561109"/>
            </a:xfrm>
            <a:prstGeom prst="rect">
              <a:avLst/>
            </a:prstGeom>
          </p:spPr>
        </p:pic>
      </p:grpSp>
      <p:sp>
        <p:nvSpPr>
          <p:cNvPr id="3" name="Rectangle 2"/>
          <p:cNvSpPr/>
          <p:nvPr/>
        </p:nvSpPr>
        <p:spPr bwMode="auto">
          <a:xfrm>
            <a:off x="6277122" y="5364686"/>
            <a:ext cx="655088" cy="1629839"/>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chemeClr val="bg1"/>
                  </a:gs>
                  <a:gs pos="10417">
                    <a:schemeClr val="bg1"/>
                  </a:gs>
                </a:gsLst>
                <a:lin ang="5400000" scaled="0"/>
              </a:gradFill>
            </a:endParaRPr>
          </a:p>
        </p:txBody>
      </p:sp>
      <p:grpSp>
        <p:nvGrpSpPr>
          <p:cNvPr id="109" name="Group 108"/>
          <p:cNvGrpSpPr/>
          <p:nvPr/>
        </p:nvGrpSpPr>
        <p:grpSpPr>
          <a:xfrm>
            <a:off x="4262822" y="5158895"/>
            <a:ext cx="618056" cy="618056"/>
            <a:chOff x="4266682" y="3822164"/>
            <a:chExt cx="618056" cy="618056"/>
          </a:xfrm>
        </p:grpSpPr>
        <p:grpSp>
          <p:nvGrpSpPr>
            <p:cNvPr id="110" name="Group 109"/>
            <p:cNvGrpSpPr/>
            <p:nvPr/>
          </p:nvGrpSpPr>
          <p:grpSpPr>
            <a:xfrm>
              <a:off x="4266682" y="3822164"/>
              <a:ext cx="618056" cy="618056"/>
              <a:chOff x="4202820" y="3792680"/>
              <a:chExt cx="707142" cy="707142"/>
            </a:xfrm>
          </p:grpSpPr>
          <p:sp>
            <p:nvSpPr>
              <p:cNvPr id="112" name="Oval 111"/>
              <p:cNvSpPr/>
              <p:nvPr/>
            </p:nvSpPr>
            <p:spPr bwMode="auto">
              <a:xfrm>
                <a:off x="4202820" y="3792680"/>
                <a:ext cx="707142" cy="707142"/>
              </a:xfrm>
              <a:prstGeom prst="ellipse">
                <a:avLst/>
              </a:prstGeom>
              <a:solidFill>
                <a:srgbClr val="FFFFFF"/>
              </a:solidFill>
              <a:ln w="41275">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chemeClr val="bg1"/>
                      </a:gs>
                      <a:gs pos="10417">
                        <a:schemeClr val="bg1"/>
                      </a:gs>
                    </a:gsLst>
                    <a:lin ang="5400000" scaled="0"/>
                  </a:gradFill>
                </a:endParaRPr>
              </a:p>
            </p:txBody>
          </p:sp>
          <p:grpSp>
            <p:nvGrpSpPr>
              <p:cNvPr id="113" name="Group 4"/>
              <p:cNvGrpSpPr>
                <a:grpSpLocks noChangeAspect="1"/>
              </p:cNvGrpSpPr>
              <p:nvPr/>
            </p:nvGrpSpPr>
            <p:grpSpPr bwMode="auto">
              <a:xfrm>
                <a:off x="4316523" y="3845687"/>
                <a:ext cx="475810" cy="560998"/>
                <a:chOff x="3230" y="1393"/>
                <a:chExt cx="1374" cy="1620"/>
              </a:xfrm>
            </p:grpSpPr>
            <p:sp>
              <p:nvSpPr>
                <p:cNvPr id="114" name="AutoShape 3"/>
                <p:cNvSpPr>
                  <a:spLocks noChangeAspect="1" noChangeArrowheads="1" noTextEdit="1"/>
                </p:cNvSpPr>
                <p:nvPr/>
              </p:nvSpPr>
              <p:spPr bwMode="auto">
                <a:xfrm>
                  <a:off x="3230" y="1393"/>
                  <a:ext cx="1374" cy="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5"/>
                <p:cNvSpPr>
                  <a:spLocks/>
                </p:cNvSpPr>
                <p:nvPr/>
              </p:nvSpPr>
              <p:spPr bwMode="auto">
                <a:xfrm>
                  <a:off x="3230" y="1393"/>
                  <a:ext cx="1374" cy="1620"/>
                </a:xfrm>
                <a:custGeom>
                  <a:avLst/>
                  <a:gdLst>
                    <a:gd name="T0" fmla="*/ 132 w 1374"/>
                    <a:gd name="T1" fmla="*/ 1220 h 1620"/>
                    <a:gd name="T2" fmla="*/ 50 w 1374"/>
                    <a:gd name="T3" fmla="*/ 1240 h 1620"/>
                    <a:gd name="T4" fmla="*/ 10 w 1374"/>
                    <a:gd name="T5" fmla="*/ 1298 h 1620"/>
                    <a:gd name="T6" fmla="*/ 10 w 1374"/>
                    <a:gd name="T7" fmla="*/ 1420 h 1620"/>
                    <a:gd name="T8" fmla="*/ 4 w 1374"/>
                    <a:gd name="T9" fmla="*/ 1494 h 1620"/>
                    <a:gd name="T10" fmla="*/ 72 w 1374"/>
                    <a:gd name="T11" fmla="*/ 1530 h 1620"/>
                    <a:gd name="T12" fmla="*/ 408 w 1374"/>
                    <a:gd name="T13" fmla="*/ 1612 h 1620"/>
                    <a:gd name="T14" fmla="*/ 488 w 1374"/>
                    <a:gd name="T15" fmla="*/ 1584 h 1620"/>
                    <a:gd name="T16" fmla="*/ 666 w 1374"/>
                    <a:gd name="T17" fmla="*/ 1536 h 1620"/>
                    <a:gd name="T18" fmla="*/ 872 w 1374"/>
                    <a:gd name="T19" fmla="*/ 1548 h 1620"/>
                    <a:gd name="T20" fmla="*/ 932 w 1374"/>
                    <a:gd name="T21" fmla="*/ 1598 h 1620"/>
                    <a:gd name="T22" fmla="*/ 1008 w 1374"/>
                    <a:gd name="T23" fmla="*/ 1620 h 1620"/>
                    <a:gd name="T24" fmla="*/ 1088 w 1374"/>
                    <a:gd name="T25" fmla="*/ 1596 h 1620"/>
                    <a:gd name="T26" fmla="*/ 1268 w 1374"/>
                    <a:gd name="T27" fmla="*/ 1474 h 1620"/>
                    <a:gd name="T28" fmla="*/ 1360 w 1374"/>
                    <a:gd name="T29" fmla="*/ 1414 h 1620"/>
                    <a:gd name="T30" fmla="*/ 1360 w 1374"/>
                    <a:gd name="T31" fmla="*/ 1352 h 1620"/>
                    <a:gd name="T32" fmla="*/ 1274 w 1374"/>
                    <a:gd name="T33" fmla="*/ 1280 h 1620"/>
                    <a:gd name="T34" fmla="*/ 1234 w 1374"/>
                    <a:gd name="T35" fmla="*/ 1208 h 1620"/>
                    <a:gd name="T36" fmla="*/ 1270 w 1374"/>
                    <a:gd name="T37" fmla="*/ 1326 h 1620"/>
                    <a:gd name="T38" fmla="*/ 1354 w 1374"/>
                    <a:gd name="T39" fmla="*/ 1386 h 1620"/>
                    <a:gd name="T40" fmla="*/ 1232 w 1374"/>
                    <a:gd name="T41" fmla="*/ 1458 h 1620"/>
                    <a:gd name="T42" fmla="*/ 1092 w 1374"/>
                    <a:gd name="T43" fmla="*/ 1544 h 1620"/>
                    <a:gd name="T44" fmla="*/ 1042 w 1374"/>
                    <a:gd name="T45" fmla="*/ 1570 h 1620"/>
                    <a:gd name="T46" fmla="*/ 976 w 1374"/>
                    <a:gd name="T47" fmla="*/ 1564 h 1620"/>
                    <a:gd name="T48" fmla="*/ 938 w 1374"/>
                    <a:gd name="T49" fmla="*/ 1508 h 1620"/>
                    <a:gd name="T50" fmla="*/ 940 w 1374"/>
                    <a:gd name="T51" fmla="*/ 1432 h 1620"/>
                    <a:gd name="T52" fmla="*/ 934 w 1374"/>
                    <a:gd name="T53" fmla="*/ 1180 h 1620"/>
                    <a:gd name="T54" fmla="*/ 964 w 1374"/>
                    <a:gd name="T55" fmla="*/ 1152 h 1620"/>
                    <a:gd name="T56" fmla="*/ 1000 w 1374"/>
                    <a:gd name="T57" fmla="*/ 1196 h 1620"/>
                    <a:gd name="T58" fmla="*/ 1054 w 1374"/>
                    <a:gd name="T59" fmla="*/ 1240 h 1620"/>
                    <a:gd name="T60" fmla="*/ 1120 w 1374"/>
                    <a:gd name="T61" fmla="*/ 1230 h 1620"/>
                    <a:gd name="T62" fmla="*/ 1198 w 1374"/>
                    <a:gd name="T63" fmla="*/ 1164 h 1620"/>
                    <a:gd name="T64" fmla="*/ 1236 w 1374"/>
                    <a:gd name="T65" fmla="*/ 1072 h 1620"/>
                    <a:gd name="T66" fmla="*/ 1196 w 1374"/>
                    <a:gd name="T67" fmla="*/ 860 h 1620"/>
                    <a:gd name="T68" fmla="*/ 1094 w 1374"/>
                    <a:gd name="T69" fmla="*/ 690 h 1620"/>
                    <a:gd name="T70" fmla="*/ 1012 w 1374"/>
                    <a:gd name="T71" fmla="*/ 576 h 1620"/>
                    <a:gd name="T72" fmla="*/ 956 w 1374"/>
                    <a:gd name="T73" fmla="*/ 426 h 1620"/>
                    <a:gd name="T74" fmla="*/ 940 w 1374"/>
                    <a:gd name="T75" fmla="*/ 254 h 1620"/>
                    <a:gd name="T76" fmla="*/ 882 w 1374"/>
                    <a:gd name="T77" fmla="*/ 98 h 1620"/>
                    <a:gd name="T78" fmla="*/ 746 w 1374"/>
                    <a:gd name="T79" fmla="*/ 12 h 1620"/>
                    <a:gd name="T80" fmla="*/ 614 w 1374"/>
                    <a:gd name="T81" fmla="*/ 4 h 1620"/>
                    <a:gd name="T82" fmla="*/ 514 w 1374"/>
                    <a:gd name="T83" fmla="*/ 50 h 1620"/>
                    <a:gd name="T84" fmla="*/ 456 w 1374"/>
                    <a:gd name="T85" fmla="*/ 144 h 1620"/>
                    <a:gd name="T86" fmla="*/ 446 w 1374"/>
                    <a:gd name="T87" fmla="*/ 374 h 1620"/>
                    <a:gd name="T88" fmla="*/ 452 w 1374"/>
                    <a:gd name="T89" fmla="*/ 526 h 1620"/>
                    <a:gd name="T90" fmla="*/ 390 w 1374"/>
                    <a:gd name="T91" fmla="*/ 650 h 1620"/>
                    <a:gd name="T92" fmla="*/ 316 w 1374"/>
                    <a:gd name="T93" fmla="*/ 748 h 1620"/>
                    <a:gd name="T94" fmla="*/ 232 w 1374"/>
                    <a:gd name="T95" fmla="*/ 940 h 1620"/>
                    <a:gd name="T96" fmla="*/ 184 w 1374"/>
                    <a:gd name="T97" fmla="*/ 1078 h 1620"/>
                    <a:gd name="T98" fmla="*/ 224 w 1374"/>
                    <a:gd name="T99" fmla="*/ 1112 h 1620"/>
                    <a:gd name="T100" fmla="*/ 298 w 1374"/>
                    <a:gd name="T101" fmla="*/ 1158 h 1620"/>
                    <a:gd name="T102" fmla="*/ 480 w 1374"/>
                    <a:gd name="T103" fmla="*/ 1430 h 1620"/>
                    <a:gd name="T104" fmla="*/ 494 w 1374"/>
                    <a:gd name="T105" fmla="*/ 1518 h 1620"/>
                    <a:gd name="T106" fmla="*/ 438 w 1374"/>
                    <a:gd name="T107" fmla="*/ 1570 h 1620"/>
                    <a:gd name="T108" fmla="*/ 336 w 1374"/>
                    <a:gd name="T109" fmla="*/ 1564 h 1620"/>
                    <a:gd name="T110" fmla="*/ 60 w 1374"/>
                    <a:gd name="T111" fmla="*/ 1498 h 1620"/>
                    <a:gd name="T112" fmla="*/ 32 w 1374"/>
                    <a:gd name="T113" fmla="*/ 1456 h 1620"/>
                    <a:gd name="T114" fmla="*/ 52 w 1374"/>
                    <a:gd name="T115" fmla="*/ 1378 h 1620"/>
                    <a:gd name="T116" fmla="*/ 26 w 1374"/>
                    <a:gd name="T117" fmla="*/ 1294 h 1620"/>
                    <a:gd name="T118" fmla="*/ 52 w 1374"/>
                    <a:gd name="T119" fmla="*/ 1260 h 1620"/>
                    <a:gd name="T120" fmla="*/ 130 w 1374"/>
                    <a:gd name="T121" fmla="*/ 1252 h 1620"/>
                    <a:gd name="T122" fmla="*/ 174 w 1374"/>
                    <a:gd name="T123" fmla="*/ 1188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4" h="1620">
                      <a:moveTo>
                        <a:pt x="174" y="1170"/>
                      </a:moveTo>
                      <a:lnTo>
                        <a:pt x="174" y="1170"/>
                      </a:lnTo>
                      <a:lnTo>
                        <a:pt x="166" y="1186"/>
                      </a:lnTo>
                      <a:lnTo>
                        <a:pt x="156" y="1200"/>
                      </a:lnTo>
                      <a:lnTo>
                        <a:pt x="144" y="1210"/>
                      </a:lnTo>
                      <a:lnTo>
                        <a:pt x="132" y="1220"/>
                      </a:lnTo>
                      <a:lnTo>
                        <a:pt x="118" y="1226"/>
                      </a:lnTo>
                      <a:lnTo>
                        <a:pt x="104" y="1232"/>
                      </a:lnTo>
                      <a:lnTo>
                        <a:pt x="88" y="1236"/>
                      </a:lnTo>
                      <a:lnTo>
                        <a:pt x="72" y="1238"/>
                      </a:lnTo>
                      <a:lnTo>
                        <a:pt x="72" y="1238"/>
                      </a:lnTo>
                      <a:lnTo>
                        <a:pt x="50" y="1240"/>
                      </a:lnTo>
                      <a:lnTo>
                        <a:pt x="34" y="1242"/>
                      </a:lnTo>
                      <a:lnTo>
                        <a:pt x="22" y="1248"/>
                      </a:lnTo>
                      <a:lnTo>
                        <a:pt x="14" y="1256"/>
                      </a:lnTo>
                      <a:lnTo>
                        <a:pt x="10" y="1266"/>
                      </a:lnTo>
                      <a:lnTo>
                        <a:pt x="8" y="1280"/>
                      </a:lnTo>
                      <a:lnTo>
                        <a:pt x="10" y="1298"/>
                      </a:lnTo>
                      <a:lnTo>
                        <a:pt x="12" y="1318"/>
                      </a:lnTo>
                      <a:lnTo>
                        <a:pt x="12" y="1318"/>
                      </a:lnTo>
                      <a:lnTo>
                        <a:pt x="16" y="1344"/>
                      </a:lnTo>
                      <a:lnTo>
                        <a:pt x="18" y="1370"/>
                      </a:lnTo>
                      <a:lnTo>
                        <a:pt x="16" y="1396"/>
                      </a:lnTo>
                      <a:lnTo>
                        <a:pt x="10" y="1420"/>
                      </a:lnTo>
                      <a:lnTo>
                        <a:pt x="10" y="1420"/>
                      </a:lnTo>
                      <a:lnTo>
                        <a:pt x="4" y="1444"/>
                      </a:lnTo>
                      <a:lnTo>
                        <a:pt x="0" y="1464"/>
                      </a:lnTo>
                      <a:lnTo>
                        <a:pt x="0" y="1480"/>
                      </a:lnTo>
                      <a:lnTo>
                        <a:pt x="2" y="1488"/>
                      </a:lnTo>
                      <a:lnTo>
                        <a:pt x="4" y="1494"/>
                      </a:lnTo>
                      <a:lnTo>
                        <a:pt x="8" y="1500"/>
                      </a:lnTo>
                      <a:lnTo>
                        <a:pt x="14" y="1506"/>
                      </a:lnTo>
                      <a:lnTo>
                        <a:pt x="28" y="1514"/>
                      </a:lnTo>
                      <a:lnTo>
                        <a:pt x="46" y="1522"/>
                      </a:lnTo>
                      <a:lnTo>
                        <a:pt x="72" y="1530"/>
                      </a:lnTo>
                      <a:lnTo>
                        <a:pt x="72" y="1530"/>
                      </a:lnTo>
                      <a:lnTo>
                        <a:pt x="214" y="1566"/>
                      </a:lnTo>
                      <a:lnTo>
                        <a:pt x="356" y="1606"/>
                      </a:lnTo>
                      <a:lnTo>
                        <a:pt x="356" y="1606"/>
                      </a:lnTo>
                      <a:lnTo>
                        <a:pt x="374" y="1610"/>
                      </a:lnTo>
                      <a:lnTo>
                        <a:pt x="392" y="1612"/>
                      </a:lnTo>
                      <a:lnTo>
                        <a:pt x="408" y="1612"/>
                      </a:lnTo>
                      <a:lnTo>
                        <a:pt x="424" y="1610"/>
                      </a:lnTo>
                      <a:lnTo>
                        <a:pt x="440" y="1608"/>
                      </a:lnTo>
                      <a:lnTo>
                        <a:pt x="456" y="1602"/>
                      </a:lnTo>
                      <a:lnTo>
                        <a:pt x="472" y="1594"/>
                      </a:lnTo>
                      <a:lnTo>
                        <a:pt x="488" y="1584"/>
                      </a:lnTo>
                      <a:lnTo>
                        <a:pt x="488" y="1584"/>
                      </a:lnTo>
                      <a:lnTo>
                        <a:pt x="516" y="1570"/>
                      </a:lnTo>
                      <a:lnTo>
                        <a:pt x="546" y="1556"/>
                      </a:lnTo>
                      <a:lnTo>
                        <a:pt x="578" y="1546"/>
                      </a:lnTo>
                      <a:lnTo>
                        <a:pt x="610" y="1540"/>
                      </a:lnTo>
                      <a:lnTo>
                        <a:pt x="610" y="1540"/>
                      </a:lnTo>
                      <a:lnTo>
                        <a:pt x="666" y="1536"/>
                      </a:lnTo>
                      <a:lnTo>
                        <a:pt x="724" y="1534"/>
                      </a:lnTo>
                      <a:lnTo>
                        <a:pt x="780" y="1536"/>
                      </a:lnTo>
                      <a:lnTo>
                        <a:pt x="838" y="1538"/>
                      </a:lnTo>
                      <a:lnTo>
                        <a:pt x="838" y="1538"/>
                      </a:lnTo>
                      <a:lnTo>
                        <a:pt x="854" y="1540"/>
                      </a:lnTo>
                      <a:lnTo>
                        <a:pt x="872" y="1548"/>
                      </a:lnTo>
                      <a:lnTo>
                        <a:pt x="888" y="1558"/>
                      </a:lnTo>
                      <a:lnTo>
                        <a:pt x="900" y="1570"/>
                      </a:lnTo>
                      <a:lnTo>
                        <a:pt x="900" y="1570"/>
                      </a:lnTo>
                      <a:lnTo>
                        <a:pt x="910" y="1580"/>
                      </a:lnTo>
                      <a:lnTo>
                        <a:pt x="920" y="1590"/>
                      </a:lnTo>
                      <a:lnTo>
                        <a:pt x="932" y="1598"/>
                      </a:lnTo>
                      <a:lnTo>
                        <a:pt x="944" y="1604"/>
                      </a:lnTo>
                      <a:lnTo>
                        <a:pt x="956" y="1610"/>
                      </a:lnTo>
                      <a:lnTo>
                        <a:pt x="968" y="1614"/>
                      </a:lnTo>
                      <a:lnTo>
                        <a:pt x="982" y="1616"/>
                      </a:lnTo>
                      <a:lnTo>
                        <a:pt x="996" y="1618"/>
                      </a:lnTo>
                      <a:lnTo>
                        <a:pt x="1008" y="1620"/>
                      </a:lnTo>
                      <a:lnTo>
                        <a:pt x="1022" y="1618"/>
                      </a:lnTo>
                      <a:lnTo>
                        <a:pt x="1036" y="1616"/>
                      </a:lnTo>
                      <a:lnTo>
                        <a:pt x="1048" y="1614"/>
                      </a:lnTo>
                      <a:lnTo>
                        <a:pt x="1062" y="1608"/>
                      </a:lnTo>
                      <a:lnTo>
                        <a:pt x="1074" y="1602"/>
                      </a:lnTo>
                      <a:lnTo>
                        <a:pt x="1088" y="1596"/>
                      </a:lnTo>
                      <a:lnTo>
                        <a:pt x="1100" y="1588"/>
                      </a:lnTo>
                      <a:lnTo>
                        <a:pt x="1100" y="1588"/>
                      </a:lnTo>
                      <a:lnTo>
                        <a:pt x="1140" y="1558"/>
                      </a:lnTo>
                      <a:lnTo>
                        <a:pt x="1182" y="1528"/>
                      </a:lnTo>
                      <a:lnTo>
                        <a:pt x="1268" y="1474"/>
                      </a:lnTo>
                      <a:lnTo>
                        <a:pt x="1268" y="1474"/>
                      </a:lnTo>
                      <a:lnTo>
                        <a:pt x="1288" y="1462"/>
                      </a:lnTo>
                      <a:lnTo>
                        <a:pt x="1310" y="1450"/>
                      </a:lnTo>
                      <a:lnTo>
                        <a:pt x="1330" y="1438"/>
                      </a:lnTo>
                      <a:lnTo>
                        <a:pt x="1350" y="1424"/>
                      </a:lnTo>
                      <a:lnTo>
                        <a:pt x="1350" y="1424"/>
                      </a:lnTo>
                      <a:lnTo>
                        <a:pt x="1360" y="1414"/>
                      </a:lnTo>
                      <a:lnTo>
                        <a:pt x="1368" y="1404"/>
                      </a:lnTo>
                      <a:lnTo>
                        <a:pt x="1374" y="1392"/>
                      </a:lnTo>
                      <a:lnTo>
                        <a:pt x="1374" y="1382"/>
                      </a:lnTo>
                      <a:lnTo>
                        <a:pt x="1374" y="1370"/>
                      </a:lnTo>
                      <a:lnTo>
                        <a:pt x="1368" y="1360"/>
                      </a:lnTo>
                      <a:lnTo>
                        <a:pt x="1360" y="1352"/>
                      </a:lnTo>
                      <a:lnTo>
                        <a:pt x="1348" y="1344"/>
                      </a:lnTo>
                      <a:lnTo>
                        <a:pt x="1348" y="1344"/>
                      </a:lnTo>
                      <a:lnTo>
                        <a:pt x="1326" y="1330"/>
                      </a:lnTo>
                      <a:lnTo>
                        <a:pt x="1306" y="1316"/>
                      </a:lnTo>
                      <a:lnTo>
                        <a:pt x="1288" y="1298"/>
                      </a:lnTo>
                      <a:lnTo>
                        <a:pt x="1274" y="1280"/>
                      </a:lnTo>
                      <a:lnTo>
                        <a:pt x="1260" y="1260"/>
                      </a:lnTo>
                      <a:lnTo>
                        <a:pt x="1252" y="1236"/>
                      </a:lnTo>
                      <a:lnTo>
                        <a:pt x="1244" y="1210"/>
                      </a:lnTo>
                      <a:lnTo>
                        <a:pt x="1242" y="1182"/>
                      </a:lnTo>
                      <a:lnTo>
                        <a:pt x="1242" y="1182"/>
                      </a:lnTo>
                      <a:lnTo>
                        <a:pt x="1234" y="1208"/>
                      </a:lnTo>
                      <a:lnTo>
                        <a:pt x="1230" y="1232"/>
                      </a:lnTo>
                      <a:lnTo>
                        <a:pt x="1232" y="1256"/>
                      </a:lnTo>
                      <a:lnTo>
                        <a:pt x="1236" y="1276"/>
                      </a:lnTo>
                      <a:lnTo>
                        <a:pt x="1244" y="1296"/>
                      </a:lnTo>
                      <a:lnTo>
                        <a:pt x="1254" y="1312"/>
                      </a:lnTo>
                      <a:lnTo>
                        <a:pt x="1270" y="1326"/>
                      </a:lnTo>
                      <a:lnTo>
                        <a:pt x="1286" y="1336"/>
                      </a:lnTo>
                      <a:lnTo>
                        <a:pt x="1286" y="1336"/>
                      </a:lnTo>
                      <a:lnTo>
                        <a:pt x="1304" y="1348"/>
                      </a:lnTo>
                      <a:lnTo>
                        <a:pt x="1320" y="1360"/>
                      </a:lnTo>
                      <a:lnTo>
                        <a:pt x="1354" y="1386"/>
                      </a:lnTo>
                      <a:lnTo>
                        <a:pt x="1354" y="1386"/>
                      </a:lnTo>
                      <a:lnTo>
                        <a:pt x="1320" y="1416"/>
                      </a:lnTo>
                      <a:lnTo>
                        <a:pt x="1302" y="1428"/>
                      </a:lnTo>
                      <a:lnTo>
                        <a:pt x="1292" y="1434"/>
                      </a:lnTo>
                      <a:lnTo>
                        <a:pt x="1282" y="1438"/>
                      </a:lnTo>
                      <a:lnTo>
                        <a:pt x="1282" y="1438"/>
                      </a:lnTo>
                      <a:lnTo>
                        <a:pt x="1232" y="1458"/>
                      </a:lnTo>
                      <a:lnTo>
                        <a:pt x="1206" y="1470"/>
                      </a:lnTo>
                      <a:lnTo>
                        <a:pt x="1182" y="1482"/>
                      </a:lnTo>
                      <a:lnTo>
                        <a:pt x="1158" y="1496"/>
                      </a:lnTo>
                      <a:lnTo>
                        <a:pt x="1136" y="1510"/>
                      </a:lnTo>
                      <a:lnTo>
                        <a:pt x="1114" y="1526"/>
                      </a:lnTo>
                      <a:lnTo>
                        <a:pt x="1092" y="1544"/>
                      </a:lnTo>
                      <a:lnTo>
                        <a:pt x="1092" y="1544"/>
                      </a:lnTo>
                      <a:lnTo>
                        <a:pt x="1082" y="1552"/>
                      </a:lnTo>
                      <a:lnTo>
                        <a:pt x="1068" y="1560"/>
                      </a:lnTo>
                      <a:lnTo>
                        <a:pt x="1068" y="1560"/>
                      </a:lnTo>
                      <a:lnTo>
                        <a:pt x="1056" y="1566"/>
                      </a:lnTo>
                      <a:lnTo>
                        <a:pt x="1042" y="1570"/>
                      </a:lnTo>
                      <a:lnTo>
                        <a:pt x="1030" y="1574"/>
                      </a:lnTo>
                      <a:lnTo>
                        <a:pt x="1018" y="1574"/>
                      </a:lnTo>
                      <a:lnTo>
                        <a:pt x="1006" y="1574"/>
                      </a:lnTo>
                      <a:lnTo>
                        <a:pt x="996" y="1572"/>
                      </a:lnTo>
                      <a:lnTo>
                        <a:pt x="986" y="1570"/>
                      </a:lnTo>
                      <a:lnTo>
                        <a:pt x="976" y="1564"/>
                      </a:lnTo>
                      <a:lnTo>
                        <a:pt x="966" y="1558"/>
                      </a:lnTo>
                      <a:lnTo>
                        <a:pt x="960" y="1550"/>
                      </a:lnTo>
                      <a:lnTo>
                        <a:pt x="952" y="1542"/>
                      </a:lnTo>
                      <a:lnTo>
                        <a:pt x="946" y="1532"/>
                      </a:lnTo>
                      <a:lnTo>
                        <a:pt x="942" y="1520"/>
                      </a:lnTo>
                      <a:lnTo>
                        <a:pt x="938" y="1508"/>
                      </a:lnTo>
                      <a:lnTo>
                        <a:pt x="936" y="1494"/>
                      </a:lnTo>
                      <a:lnTo>
                        <a:pt x="936" y="1480"/>
                      </a:lnTo>
                      <a:lnTo>
                        <a:pt x="936" y="1480"/>
                      </a:lnTo>
                      <a:lnTo>
                        <a:pt x="938" y="1456"/>
                      </a:lnTo>
                      <a:lnTo>
                        <a:pt x="940" y="1432"/>
                      </a:lnTo>
                      <a:lnTo>
                        <a:pt x="940" y="1432"/>
                      </a:lnTo>
                      <a:lnTo>
                        <a:pt x="932" y="1266"/>
                      </a:lnTo>
                      <a:lnTo>
                        <a:pt x="932" y="1266"/>
                      </a:lnTo>
                      <a:lnTo>
                        <a:pt x="932" y="1222"/>
                      </a:lnTo>
                      <a:lnTo>
                        <a:pt x="932" y="1200"/>
                      </a:lnTo>
                      <a:lnTo>
                        <a:pt x="934" y="1180"/>
                      </a:lnTo>
                      <a:lnTo>
                        <a:pt x="934" y="1180"/>
                      </a:lnTo>
                      <a:lnTo>
                        <a:pt x="936" y="1170"/>
                      </a:lnTo>
                      <a:lnTo>
                        <a:pt x="942" y="1162"/>
                      </a:lnTo>
                      <a:lnTo>
                        <a:pt x="950" y="1154"/>
                      </a:lnTo>
                      <a:lnTo>
                        <a:pt x="958" y="1152"/>
                      </a:lnTo>
                      <a:lnTo>
                        <a:pt x="958" y="1152"/>
                      </a:lnTo>
                      <a:lnTo>
                        <a:pt x="964" y="1152"/>
                      </a:lnTo>
                      <a:lnTo>
                        <a:pt x="972" y="1158"/>
                      </a:lnTo>
                      <a:lnTo>
                        <a:pt x="988" y="1172"/>
                      </a:lnTo>
                      <a:lnTo>
                        <a:pt x="988" y="1172"/>
                      </a:lnTo>
                      <a:lnTo>
                        <a:pt x="994" y="1184"/>
                      </a:lnTo>
                      <a:lnTo>
                        <a:pt x="1000" y="1196"/>
                      </a:lnTo>
                      <a:lnTo>
                        <a:pt x="1000" y="1196"/>
                      </a:lnTo>
                      <a:lnTo>
                        <a:pt x="1008" y="1208"/>
                      </a:lnTo>
                      <a:lnTo>
                        <a:pt x="1014" y="1218"/>
                      </a:lnTo>
                      <a:lnTo>
                        <a:pt x="1022" y="1226"/>
                      </a:lnTo>
                      <a:lnTo>
                        <a:pt x="1032" y="1232"/>
                      </a:lnTo>
                      <a:lnTo>
                        <a:pt x="1042" y="1236"/>
                      </a:lnTo>
                      <a:lnTo>
                        <a:pt x="1054" y="1240"/>
                      </a:lnTo>
                      <a:lnTo>
                        <a:pt x="1066" y="1242"/>
                      </a:lnTo>
                      <a:lnTo>
                        <a:pt x="1078" y="1242"/>
                      </a:lnTo>
                      <a:lnTo>
                        <a:pt x="1078" y="1242"/>
                      </a:lnTo>
                      <a:lnTo>
                        <a:pt x="1092" y="1240"/>
                      </a:lnTo>
                      <a:lnTo>
                        <a:pt x="1106" y="1236"/>
                      </a:lnTo>
                      <a:lnTo>
                        <a:pt x="1120" y="1230"/>
                      </a:lnTo>
                      <a:lnTo>
                        <a:pt x="1134" y="1222"/>
                      </a:lnTo>
                      <a:lnTo>
                        <a:pt x="1148" y="1214"/>
                      </a:lnTo>
                      <a:lnTo>
                        <a:pt x="1162" y="1204"/>
                      </a:lnTo>
                      <a:lnTo>
                        <a:pt x="1176" y="1192"/>
                      </a:lnTo>
                      <a:lnTo>
                        <a:pt x="1188" y="1178"/>
                      </a:lnTo>
                      <a:lnTo>
                        <a:pt x="1198" y="1164"/>
                      </a:lnTo>
                      <a:lnTo>
                        <a:pt x="1208" y="1150"/>
                      </a:lnTo>
                      <a:lnTo>
                        <a:pt x="1218" y="1134"/>
                      </a:lnTo>
                      <a:lnTo>
                        <a:pt x="1224" y="1120"/>
                      </a:lnTo>
                      <a:lnTo>
                        <a:pt x="1230" y="1104"/>
                      </a:lnTo>
                      <a:lnTo>
                        <a:pt x="1234" y="1088"/>
                      </a:lnTo>
                      <a:lnTo>
                        <a:pt x="1236" y="1072"/>
                      </a:lnTo>
                      <a:lnTo>
                        <a:pt x="1236" y="1056"/>
                      </a:lnTo>
                      <a:lnTo>
                        <a:pt x="1236" y="1056"/>
                      </a:lnTo>
                      <a:lnTo>
                        <a:pt x="1232" y="1006"/>
                      </a:lnTo>
                      <a:lnTo>
                        <a:pt x="1224" y="956"/>
                      </a:lnTo>
                      <a:lnTo>
                        <a:pt x="1212" y="908"/>
                      </a:lnTo>
                      <a:lnTo>
                        <a:pt x="1196" y="860"/>
                      </a:lnTo>
                      <a:lnTo>
                        <a:pt x="1176" y="814"/>
                      </a:lnTo>
                      <a:lnTo>
                        <a:pt x="1152" y="772"/>
                      </a:lnTo>
                      <a:lnTo>
                        <a:pt x="1140" y="750"/>
                      </a:lnTo>
                      <a:lnTo>
                        <a:pt x="1126" y="730"/>
                      </a:lnTo>
                      <a:lnTo>
                        <a:pt x="1110" y="710"/>
                      </a:lnTo>
                      <a:lnTo>
                        <a:pt x="1094" y="690"/>
                      </a:lnTo>
                      <a:lnTo>
                        <a:pt x="1094" y="690"/>
                      </a:lnTo>
                      <a:lnTo>
                        <a:pt x="1074" y="668"/>
                      </a:lnTo>
                      <a:lnTo>
                        <a:pt x="1056" y="646"/>
                      </a:lnTo>
                      <a:lnTo>
                        <a:pt x="1040" y="622"/>
                      </a:lnTo>
                      <a:lnTo>
                        <a:pt x="1024" y="600"/>
                      </a:lnTo>
                      <a:lnTo>
                        <a:pt x="1012" y="576"/>
                      </a:lnTo>
                      <a:lnTo>
                        <a:pt x="998" y="552"/>
                      </a:lnTo>
                      <a:lnTo>
                        <a:pt x="988" y="528"/>
                      </a:lnTo>
                      <a:lnTo>
                        <a:pt x="978" y="502"/>
                      </a:lnTo>
                      <a:lnTo>
                        <a:pt x="968" y="478"/>
                      </a:lnTo>
                      <a:lnTo>
                        <a:pt x="962" y="452"/>
                      </a:lnTo>
                      <a:lnTo>
                        <a:pt x="956" y="426"/>
                      </a:lnTo>
                      <a:lnTo>
                        <a:pt x="950" y="398"/>
                      </a:lnTo>
                      <a:lnTo>
                        <a:pt x="946" y="370"/>
                      </a:lnTo>
                      <a:lnTo>
                        <a:pt x="944" y="344"/>
                      </a:lnTo>
                      <a:lnTo>
                        <a:pt x="942" y="286"/>
                      </a:lnTo>
                      <a:lnTo>
                        <a:pt x="942" y="286"/>
                      </a:lnTo>
                      <a:lnTo>
                        <a:pt x="940" y="254"/>
                      </a:lnTo>
                      <a:lnTo>
                        <a:pt x="938" y="224"/>
                      </a:lnTo>
                      <a:lnTo>
                        <a:pt x="930" y="196"/>
                      </a:lnTo>
                      <a:lnTo>
                        <a:pt x="922" y="168"/>
                      </a:lnTo>
                      <a:lnTo>
                        <a:pt x="910" y="144"/>
                      </a:lnTo>
                      <a:lnTo>
                        <a:pt x="898" y="120"/>
                      </a:lnTo>
                      <a:lnTo>
                        <a:pt x="882" y="98"/>
                      </a:lnTo>
                      <a:lnTo>
                        <a:pt x="864" y="78"/>
                      </a:lnTo>
                      <a:lnTo>
                        <a:pt x="844" y="60"/>
                      </a:lnTo>
                      <a:lnTo>
                        <a:pt x="822" y="46"/>
                      </a:lnTo>
                      <a:lnTo>
                        <a:pt x="798" y="32"/>
                      </a:lnTo>
                      <a:lnTo>
                        <a:pt x="772" y="20"/>
                      </a:lnTo>
                      <a:lnTo>
                        <a:pt x="746" y="12"/>
                      </a:lnTo>
                      <a:lnTo>
                        <a:pt x="718" y="6"/>
                      </a:lnTo>
                      <a:lnTo>
                        <a:pt x="686" y="2"/>
                      </a:lnTo>
                      <a:lnTo>
                        <a:pt x="656" y="0"/>
                      </a:lnTo>
                      <a:lnTo>
                        <a:pt x="656" y="0"/>
                      </a:lnTo>
                      <a:lnTo>
                        <a:pt x="634" y="2"/>
                      </a:lnTo>
                      <a:lnTo>
                        <a:pt x="614" y="4"/>
                      </a:lnTo>
                      <a:lnTo>
                        <a:pt x="596" y="8"/>
                      </a:lnTo>
                      <a:lnTo>
                        <a:pt x="578" y="14"/>
                      </a:lnTo>
                      <a:lnTo>
                        <a:pt x="560" y="20"/>
                      </a:lnTo>
                      <a:lnTo>
                        <a:pt x="544" y="30"/>
                      </a:lnTo>
                      <a:lnTo>
                        <a:pt x="528" y="40"/>
                      </a:lnTo>
                      <a:lnTo>
                        <a:pt x="514" y="50"/>
                      </a:lnTo>
                      <a:lnTo>
                        <a:pt x="500" y="62"/>
                      </a:lnTo>
                      <a:lnTo>
                        <a:pt x="488" y="76"/>
                      </a:lnTo>
                      <a:lnTo>
                        <a:pt x="478" y="92"/>
                      </a:lnTo>
                      <a:lnTo>
                        <a:pt x="470" y="108"/>
                      </a:lnTo>
                      <a:lnTo>
                        <a:pt x="462" y="124"/>
                      </a:lnTo>
                      <a:lnTo>
                        <a:pt x="456" y="144"/>
                      </a:lnTo>
                      <a:lnTo>
                        <a:pt x="452" y="162"/>
                      </a:lnTo>
                      <a:lnTo>
                        <a:pt x="450" y="182"/>
                      </a:lnTo>
                      <a:lnTo>
                        <a:pt x="450" y="182"/>
                      </a:lnTo>
                      <a:lnTo>
                        <a:pt x="446" y="246"/>
                      </a:lnTo>
                      <a:lnTo>
                        <a:pt x="444" y="310"/>
                      </a:lnTo>
                      <a:lnTo>
                        <a:pt x="446" y="374"/>
                      </a:lnTo>
                      <a:lnTo>
                        <a:pt x="448" y="406"/>
                      </a:lnTo>
                      <a:lnTo>
                        <a:pt x="452" y="438"/>
                      </a:lnTo>
                      <a:lnTo>
                        <a:pt x="452" y="438"/>
                      </a:lnTo>
                      <a:lnTo>
                        <a:pt x="456" y="468"/>
                      </a:lnTo>
                      <a:lnTo>
                        <a:pt x="456" y="498"/>
                      </a:lnTo>
                      <a:lnTo>
                        <a:pt x="452" y="526"/>
                      </a:lnTo>
                      <a:lnTo>
                        <a:pt x="444" y="552"/>
                      </a:lnTo>
                      <a:lnTo>
                        <a:pt x="434" y="578"/>
                      </a:lnTo>
                      <a:lnTo>
                        <a:pt x="422" y="604"/>
                      </a:lnTo>
                      <a:lnTo>
                        <a:pt x="406" y="628"/>
                      </a:lnTo>
                      <a:lnTo>
                        <a:pt x="390" y="650"/>
                      </a:lnTo>
                      <a:lnTo>
                        <a:pt x="390" y="650"/>
                      </a:lnTo>
                      <a:lnTo>
                        <a:pt x="378" y="666"/>
                      </a:lnTo>
                      <a:lnTo>
                        <a:pt x="364" y="682"/>
                      </a:lnTo>
                      <a:lnTo>
                        <a:pt x="364" y="682"/>
                      </a:lnTo>
                      <a:lnTo>
                        <a:pt x="348" y="704"/>
                      </a:lnTo>
                      <a:lnTo>
                        <a:pt x="332" y="726"/>
                      </a:lnTo>
                      <a:lnTo>
                        <a:pt x="316" y="748"/>
                      </a:lnTo>
                      <a:lnTo>
                        <a:pt x="304" y="772"/>
                      </a:lnTo>
                      <a:lnTo>
                        <a:pt x="280" y="820"/>
                      </a:lnTo>
                      <a:lnTo>
                        <a:pt x="262" y="870"/>
                      </a:lnTo>
                      <a:lnTo>
                        <a:pt x="262" y="870"/>
                      </a:lnTo>
                      <a:lnTo>
                        <a:pt x="248" y="906"/>
                      </a:lnTo>
                      <a:lnTo>
                        <a:pt x="232" y="940"/>
                      </a:lnTo>
                      <a:lnTo>
                        <a:pt x="200" y="1008"/>
                      </a:lnTo>
                      <a:lnTo>
                        <a:pt x="200" y="1008"/>
                      </a:lnTo>
                      <a:lnTo>
                        <a:pt x="190" y="1036"/>
                      </a:lnTo>
                      <a:lnTo>
                        <a:pt x="186" y="1050"/>
                      </a:lnTo>
                      <a:lnTo>
                        <a:pt x="184" y="1064"/>
                      </a:lnTo>
                      <a:lnTo>
                        <a:pt x="184" y="1078"/>
                      </a:lnTo>
                      <a:lnTo>
                        <a:pt x="184" y="1092"/>
                      </a:lnTo>
                      <a:lnTo>
                        <a:pt x="186" y="1108"/>
                      </a:lnTo>
                      <a:lnTo>
                        <a:pt x="190" y="1122"/>
                      </a:lnTo>
                      <a:lnTo>
                        <a:pt x="190" y="1122"/>
                      </a:lnTo>
                      <a:lnTo>
                        <a:pt x="208" y="1116"/>
                      </a:lnTo>
                      <a:lnTo>
                        <a:pt x="224" y="1112"/>
                      </a:lnTo>
                      <a:lnTo>
                        <a:pt x="240" y="1114"/>
                      </a:lnTo>
                      <a:lnTo>
                        <a:pt x="254" y="1118"/>
                      </a:lnTo>
                      <a:lnTo>
                        <a:pt x="266" y="1124"/>
                      </a:lnTo>
                      <a:lnTo>
                        <a:pt x="278" y="1134"/>
                      </a:lnTo>
                      <a:lnTo>
                        <a:pt x="290" y="1146"/>
                      </a:lnTo>
                      <a:lnTo>
                        <a:pt x="298" y="1158"/>
                      </a:lnTo>
                      <a:lnTo>
                        <a:pt x="298" y="1158"/>
                      </a:lnTo>
                      <a:lnTo>
                        <a:pt x="344" y="1220"/>
                      </a:lnTo>
                      <a:lnTo>
                        <a:pt x="386" y="1284"/>
                      </a:lnTo>
                      <a:lnTo>
                        <a:pt x="472" y="1412"/>
                      </a:lnTo>
                      <a:lnTo>
                        <a:pt x="472" y="1412"/>
                      </a:lnTo>
                      <a:lnTo>
                        <a:pt x="480" y="1430"/>
                      </a:lnTo>
                      <a:lnTo>
                        <a:pt x="486" y="1448"/>
                      </a:lnTo>
                      <a:lnTo>
                        <a:pt x="490" y="1468"/>
                      </a:lnTo>
                      <a:lnTo>
                        <a:pt x="494" y="1488"/>
                      </a:lnTo>
                      <a:lnTo>
                        <a:pt x="494" y="1488"/>
                      </a:lnTo>
                      <a:lnTo>
                        <a:pt x="494" y="1504"/>
                      </a:lnTo>
                      <a:lnTo>
                        <a:pt x="494" y="1518"/>
                      </a:lnTo>
                      <a:lnTo>
                        <a:pt x="490" y="1532"/>
                      </a:lnTo>
                      <a:lnTo>
                        <a:pt x="484" y="1542"/>
                      </a:lnTo>
                      <a:lnTo>
                        <a:pt x="476" y="1552"/>
                      </a:lnTo>
                      <a:lnTo>
                        <a:pt x="464" y="1560"/>
                      </a:lnTo>
                      <a:lnTo>
                        <a:pt x="452" y="1566"/>
                      </a:lnTo>
                      <a:lnTo>
                        <a:pt x="438" y="1570"/>
                      </a:lnTo>
                      <a:lnTo>
                        <a:pt x="438" y="1570"/>
                      </a:lnTo>
                      <a:lnTo>
                        <a:pt x="412" y="1572"/>
                      </a:lnTo>
                      <a:lnTo>
                        <a:pt x="386" y="1572"/>
                      </a:lnTo>
                      <a:lnTo>
                        <a:pt x="360" y="1568"/>
                      </a:lnTo>
                      <a:lnTo>
                        <a:pt x="336" y="1564"/>
                      </a:lnTo>
                      <a:lnTo>
                        <a:pt x="336" y="1564"/>
                      </a:lnTo>
                      <a:lnTo>
                        <a:pt x="276" y="1550"/>
                      </a:lnTo>
                      <a:lnTo>
                        <a:pt x="216" y="1536"/>
                      </a:lnTo>
                      <a:lnTo>
                        <a:pt x="98" y="1506"/>
                      </a:lnTo>
                      <a:lnTo>
                        <a:pt x="98" y="1506"/>
                      </a:lnTo>
                      <a:lnTo>
                        <a:pt x="72" y="1500"/>
                      </a:lnTo>
                      <a:lnTo>
                        <a:pt x="60" y="1498"/>
                      </a:lnTo>
                      <a:lnTo>
                        <a:pt x="50" y="1492"/>
                      </a:lnTo>
                      <a:lnTo>
                        <a:pt x="50" y="1492"/>
                      </a:lnTo>
                      <a:lnTo>
                        <a:pt x="42" y="1484"/>
                      </a:lnTo>
                      <a:lnTo>
                        <a:pt x="36" y="1472"/>
                      </a:lnTo>
                      <a:lnTo>
                        <a:pt x="32" y="1460"/>
                      </a:lnTo>
                      <a:lnTo>
                        <a:pt x="32" y="1456"/>
                      </a:lnTo>
                      <a:lnTo>
                        <a:pt x="32" y="1452"/>
                      </a:lnTo>
                      <a:lnTo>
                        <a:pt x="32" y="1452"/>
                      </a:lnTo>
                      <a:lnTo>
                        <a:pt x="42" y="1434"/>
                      </a:lnTo>
                      <a:lnTo>
                        <a:pt x="48" y="1416"/>
                      </a:lnTo>
                      <a:lnTo>
                        <a:pt x="52" y="1396"/>
                      </a:lnTo>
                      <a:lnTo>
                        <a:pt x="52" y="1378"/>
                      </a:lnTo>
                      <a:lnTo>
                        <a:pt x="50" y="1360"/>
                      </a:lnTo>
                      <a:lnTo>
                        <a:pt x="46" y="1342"/>
                      </a:lnTo>
                      <a:lnTo>
                        <a:pt x="40" y="1324"/>
                      </a:lnTo>
                      <a:lnTo>
                        <a:pt x="30" y="1304"/>
                      </a:lnTo>
                      <a:lnTo>
                        <a:pt x="30" y="1304"/>
                      </a:lnTo>
                      <a:lnTo>
                        <a:pt x="26" y="1294"/>
                      </a:lnTo>
                      <a:lnTo>
                        <a:pt x="24" y="1286"/>
                      </a:lnTo>
                      <a:lnTo>
                        <a:pt x="26" y="1278"/>
                      </a:lnTo>
                      <a:lnTo>
                        <a:pt x="28" y="1272"/>
                      </a:lnTo>
                      <a:lnTo>
                        <a:pt x="34" y="1266"/>
                      </a:lnTo>
                      <a:lnTo>
                        <a:pt x="42" y="1262"/>
                      </a:lnTo>
                      <a:lnTo>
                        <a:pt x="52" y="1260"/>
                      </a:lnTo>
                      <a:lnTo>
                        <a:pt x="64" y="1258"/>
                      </a:lnTo>
                      <a:lnTo>
                        <a:pt x="64" y="1258"/>
                      </a:lnTo>
                      <a:lnTo>
                        <a:pt x="88" y="1258"/>
                      </a:lnTo>
                      <a:lnTo>
                        <a:pt x="114" y="1256"/>
                      </a:lnTo>
                      <a:lnTo>
                        <a:pt x="114" y="1256"/>
                      </a:lnTo>
                      <a:lnTo>
                        <a:pt x="130" y="1252"/>
                      </a:lnTo>
                      <a:lnTo>
                        <a:pt x="142" y="1246"/>
                      </a:lnTo>
                      <a:lnTo>
                        <a:pt x="154" y="1238"/>
                      </a:lnTo>
                      <a:lnTo>
                        <a:pt x="162" y="1230"/>
                      </a:lnTo>
                      <a:lnTo>
                        <a:pt x="168" y="1218"/>
                      </a:lnTo>
                      <a:lnTo>
                        <a:pt x="172" y="1204"/>
                      </a:lnTo>
                      <a:lnTo>
                        <a:pt x="174" y="1188"/>
                      </a:lnTo>
                      <a:lnTo>
                        <a:pt x="174" y="1170"/>
                      </a:lnTo>
                      <a:lnTo>
                        <a:pt x="174" y="1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7"/>
                <p:cNvSpPr>
                  <a:spLocks/>
                </p:cNvSpPr>
                <p:nvPr/>
              </p:nvSpPr>
              <p:spPr bwMode="auto">
                <a:xfrm>
                  <a:off x="3504" y="1627"/>
                  <a:ext cx="732" cy="1284"/>
                </a:xfrm>
                <a:custGeom>
                  <a:avLst/>
                  <a:gdLst>
                    <a:gd name="T0" fmla="*/ 280 w 732"/>
                    <a:gd name="T1" fmla="*/ 374 h 1284"/>
                    <a:gd name="T2" fmla="*/ 334 w 732"/>
                    <a:gd name="T3" fmla="*/ 396 h 1284"/>
                    <a:gd name="T4" fmla="*/ 508 w 732"/>
                    <a:gd name="T5" fmla="*/ 276 h 1284"/>
                    <a:gd name="T6" fmla="*/ 374 w 732"/>
                    <a:gd name="T7" fmla="*/ 330 h 1284"/>
                    <a:gd name="T8" fmla="*/ 308 w 732"/>
                    <a:gd name="T9" fmla="*/ 332 h 1284"/>
                    <a:gd name="T10" fmla="*/ 306 w 732"/>
                    <a:gd name="T11" fmla="*/ 304 h 1284"/>
                    <a:gd name="T12" fmla="*/ 518 w 732"/>
                    <a:gd name="T13" fmla="*/ 232 h 1284"/>
                    <a:gd name="T14" fmla="*/ 468 w 732"/>
                    <a:gd name="T15" fmla="*/ 240 h 1284"/>
                    <a:gd name="T16" fmla="*/ 320 w 732"/>
                    <a:gd name="T17" fmla="*/ 280 h 1284"/>
                    <a:gd name="T18" fmla="*/ 240 w 732"/>
                    <a:gd name="T19" fmla="*/ 242 h 1284"/>
                    <a:gd name="T20" fmla="*/ 230 w 732"/>
                    <a:gd name="T21" fmla="*/ 194 h 1284"/>
                    <a:gd name="T22" fmla="*/ 286 w 732"/>
                    <a:gd name="T23" fmla="*/ 140 h 1284"/>
                    <a:gd name="T24" fmla="*/ 290 w 732"/>
                    <a:gd name="T25" fmla="*/ 84 h 1284"/>
                    <a:gd name="T26" fmla="*/ 258 w 732"/>
                    <a:gd name="T27" fmla="*/ 58 h 1284"/>
                    <a:gd name="T28" fmla="*/ 236 w 732"/>
                    <a:gd name="T29" fmla="*/ 94 h 1284"/>
                    <a:gd name="T30" fmla="*/ 254 w 732"/>
                    <a:gd name="T31" fmla="*/ 152 h 1284"/>
                    <a:gd name="T32" fmla="*/ 226 w 732"/>
                    <a:gd name="T33" fmla="*/ 142 h 1284"/>
                    <a:gd name="T34" fmla="*/ 218 w 732"/>
                    <a:gd name="T35" fmla="*/ 80 h 1284"/>
                    <a:gd name="T36" fmla="*/ 258 w 732"/>
                    <a:gd name="T37" fmla="*/ 10 h 1284"/>
                    <a:gd name="T38" fmla="*/ 304 w 732"/>
                    <a:gd name="T39" fmla="*/ 38 h 1284"/>
                    <a:gd name="T40" fmla="*/ 378 w 732"/>
                    <a:gd name="T41" fmla="*/ 124 h 1284"/>
                    <a:gd name="T42" fmla="*/ 434 w 732"/>
                    <a:gd name="T43" fmla="*/ 6 h 1284"/>
                    <a:gd name="T44" fmla="*/ 496 w 732"/>
                    <a:gd name="T45" fmla="*/ 4 h 1284"/>
                    <a:gd name="T46" fmla="*/ 550 w 732"/>
                    <a:gd name="T47" fmla="*/ 104 h 1284"/>
                    <a:gd name="T48" fmla="*/ 534 w 732"/>
                    <a:gd name="T49" fmla="*/ 154 h 1284"/>
                    <a:gd name="T50" fmla="*/ 516 w 732"/>
                    <a:gd name="T51" fmla="*/ 106 h 1284"/>
                    <a:gd name="T52" fmla="*/ 476 w 732"/>
                    <a:gd name="T53" fmla="*/ 56 h 1284"/>
                    <a:gd name="T54" fmla="*/ 436 w 732"/>
                    <a:gd name="T55" fmla="*/ 74 h 1284"/>
                    <a:gd name="T56" fmla="*/ 422 w 732"/>
                    <a:gd name="T57" fmla="*/ 128 h 1284"/>
                    <a:gd name="T58" fmla="*/ 494 w 732"/>
                    <a:gd name="T59" fmla="*/ 172 h 1284"/>
                    <a:gd name="T60" fmla="*/ 542 w 732"/>
                    <a:gd name="T61" fmla="*/ 198 h 1284"/>
                    <a:gd name="T62" fmla="*/ 538 w 732"/>
                    <a:gd name="T63" fmla="*/ 248 h 1284"/>
                    <a:gd name="T64" fmla="*/ 558 w 732"/>
                    <a:gd name="T65" fmla="*/ 340 h 1284"/>
                    <a:gd name="T66" fmla="*/ 596 w 732"/>
                    <a:gd name="T67" fmla="*/ 418 h 1284"/>
                    <a:gd name="T68" fmla="*/ 698 w 732"/>
                    <a:gd name="T69" fmla="*/ 670 h 1284"/>
                    <a:gd name="T70" fmla="*/ 706 w 732"/>
                    <a:gd name="T71" fmla="*/ 788 h 1284"/>
                    <a:gd name="T72" fmla="*/ 696 w 732"/>
                    <a:gd name="T73" fmla="*/ 878 h 1284"/>
                    <a:gd name="T74" fmla="*/ 638 w 732"/>
                    <a:gd name="T75" fmla="*/ 948 h 1284"/>
                    <a:gd name="T76" fmla="*/ 638 w 732"/>
                    <a:gd name="T77" fmla="*/ 1122 h 1284"/>
                    <a:gd name="T78" fmla="*/ 612 w 732"/>
                    <a:gd name="T79" fmla="*/ 1278 h 1284"/>
                    <a:gd name="T80" fmla="*/ 612 w 732"/>
                    <a:gd name="T81" fmla="*/ 1212 h 1284"/>
                    <a:gd name="T82" fmla="*/ 618 w 732"/>
                    <a:gd name="T83" fmla="*/ 1110 h 1284"/>
                    <a:gd name="T84" fmla="*/ 538 w 732"/>
                    <a:gd name="T85" fmla="*/ 1170 h 1284"/>
                    <a:gd name="T86" fmla="*/ 418 w 732"/>
                    <a:gd name="T87" fmla="*/ 1212 h 1284"/>
                    <a:gd name="T88" fmla="*/ 250 w 732"/>
                    <a:gd name="T89" fmla="*/ 1178 h 1284"/>
                    <a:gd name="T90" fmla="*/ 280 w 732"/>
                    <a:gd name="T91" fmla="*/ 1256 h 1284"/>
                    <a:gd name="T92" fmla="*/ 232 w 732"/>
                    <a:gd name="T93" fmla="*/ 1134 h 1284"/>
                    <a:gd name="T94" fmla="*/ 254 w 732"/>
                    <a:gd name="T95" fmla="*/ 1076 h 1284"/>
                    <a:gd name="T96" fmla="*/ 52 w 732"/>
                    <a:gd name="T97" fmla="*/ 890 h 1284"/>
                    <a:gd name="T98" fmla="*/ 0 w 732"/>
                    <a:gd name="T99" fmla="*/ 796 h 1284"/>
                    <a:gd name="T100" fmla="*/ 10 w 732"/>
                    <a:gd name="T101" fmla="*/ 784 h 1284"/>
                    <a:gd name="T102" fmla="*/ 64 w 732"/>
                    <a:gd name="T103" fmla="*/ 870 h 1284"/>
                    <a:gd name="T104" fmla="*/ 76 w 732"/>
                    <a:gd name="T105" fmla="*/ 736 h 1284"/>
                    <a:gd name="T106" fmla="*/ 160 w 732"/>
                    <a:gd name="T107" fmla="*/ 538 h 1284"/>
                    <a:gd name="T108" fmla="*/ 164 w 732"/>
                    <a:gd name="T109" fmla="*/ 500 h 1284"/>
                    <a:gd name="T110" fmla="*/ 196 w 732"/>
                    <a:gd name="T111" fmla="*/ 392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2" h="1284">
                      <a:moveTo>
                        <a:pt x="230" y="312"/>
                      </a:moveTo>
                      <a:lnTo>
                        <a:pt x="230" y="312"/>
                      </a:lnTo>
                      <a:lnTo>
                        <a:pt x="254" y="344"/>
                      </a:lnTo>
                      <a:lnTo>
                        <a:pt x="266" y="360"/>
                      </a:lnTo>
                      <a:lnTo>
                        <a:pt x="280" y="374"/>
                      </a:lnTo>
                      <a:lnTo>
                        <a:pt x="280" y="374"/>
                      </a:lnTo>
                      <a:lnTo>
                        <a:pt x="294" y="384"/>
                      </a:lnTo>
                      <a:lnTo>
                        <a:pt x="308" y="392"/>
                      </a:lnTo>
                      <a:lnTo>
                        <a:pt x="324" y="396"/>
                      </a:lnTo>
                      <a:lnTo>
                        <a:pt x="330" y="396"/>
                      </a:lnTo>
                      <a:lnTo>
                        <a:pt x="334" y="396"/>
                      </a:lnTo>
                      <a:lnTo>
                        <a:pt x="334" y="396"/>
                      </a:lnTo>
                      <a:lnTo>
                        <a:pt x="380" y="370"/>
                      </a:lnTo>
                      <a:lnTo>
                        <a:pt x="424" y="344"/>
                      </a:lnTo>
                      <a:lnTo>
                        <a:pt x="512" y="288"/>
                      </a:lnTo>
                      <a:lnTo>
                        <a:pt x="512" y="288"/>
                      </a:lnTo>
                      <a:lnTo>
                        <a:pt x="508" y="276"/>
                      </a:lnTo>
                      <a:lnTo>
                        <a:pt x="508" y="276"/>
                      </a:lnTo>
                      <a:lnTo>
                        <a:pt x="488" y="280"/>
                      </a:lnTo>
                      <a:lnTo>
                        <a:pt x="468" y="286"/>
                      </a:lnTo>
                      <a:lnTo>
                        <a:pt x="468" y="286"/>
                      </a:lnTo>
                      <a:lnTo>
                        <a:pt x="422" y="310"/>
                      </a:lnTo>
                      <a:lnTo>
                        <a:pt x="398" y="320"/>
                      </a:lnTo>
                      <a:lnTo>
                        <a:pt x="374" y="330"/>
                      </a:lnTo>
                      <a:lnTo>
                        <a:pt x="374" y="330"/>
                      </a:lnTo>
                      <a:lnTo>
                        <a:pt x="360" y="334"/>
                      </a:lnTo>
                      <a:lnTo>
                        <a:pt x="348" y="336"/>
                      </a:lnTo>
                      <a:lnTo>
                        <a:pt x="334" y="338"/>
                      </a:lnTo>
                      <a:lnTo>
                        <a:pt x="322" y="336"/>
                      </a:lnTo>
                      <a:lnTo>
                        <a:pt x="308" y="332"/>
                      </a:lnTo>
                      <a:lnTo>
                        <a:pt x="296" y="326"/>
                      </a:lnTo>
                      <a:lnTo>
                        <a:pt x="284" y="314"/>
                      </a:lnTo>
                      <a:lnTo>
                        <a:pt x="272" y="300"/>
                      </a:lnTo>
                      <a:lnTo>
                        <a:pt x="272" y="300"/>
                      </a:lnTo>
                      <a:lnTo>
                        <a:pt x="290" y="302"/>
                      </a:lnTo>
                      <a:lnTo>
                        <a:pt x="306" y="304"/>
                      </a:lnTo>
                      <a:lnTo>
                        <a:pt x="340" y="300"/>
                      </a:lnTo>
                      <a:lnTo>
                        <a:pt x="372" y="294"/>
                      </a:lnTo>
                      <a:lnTo>
                        <a:pt x="402" y="284"/>
                      </a:lnTo>
                      <a:lnTo>
                        <a:pt x="432" y="272"/>
                      </a:lnTo>
                      <a:lnTo>
                        <a:pt x="460" y="260"/>
                      </a:lnTo>
                      <a:lnTo>
                        <a:pt x="518" y="232"/>
                      </a:lnTo>
                      <a:lnTo>
                        <a:pt x="518" y="232"/>
                      </a:lnTo>
                      <a:lnTo>
                        <a:pt x="518" y="226"/>
                      </a:lnTo>
                      <a:lnTo>
                        <a:pt x="514" y="210"/>
                      </a:lnTo>
                      <a:lnTo>
                        <a:pt x="514" y="210"/>
                      </a:lnTo>
                      <a:lnTo>
                        <a:pt x="492" y="226"/>
                      </a:lnTo>
                      <a:lnTo>
                        <a:pt x="468" y="240"/>
                      </a:lnTo>
                      <a:lnTo>
                        <a:pt x="444" y="252"/>
                      </a:lnTo>
                      <a:lnTo>
                        <a:pt x="420" y="260"/>
                      </a:lnTo>
                      <a:lnTo>
                        <a:pt x="396" y="266"/>
                      </a:lnTo>
                      <a:lnTo>
                        <a:pt x="370" y="272"/>
                      </a:lnTo>
                      <a:lnTo>
                        <a:pt x="320" y="280"/>
                      </a:lnTo>
                      <a:lnTo>
                        <a:pt x="320" y="280"/>
                      </a:lnTo>
                      <a:lnTo>
                        <a:pt x="302" y="280"/>
                      </a:lnTo>
                      <a:lnTo>
                        <a:pt x="288" y="276"/>
                      </a:lnTo>
                      <a:lnTo>
                        <a:pt x="274" y="270"/>
                      </a:lnTo>
                      <a:lnTo>
                        <a:pt x="262" y="262"/>
                      </a:lnTo>
                      <a:lnTo>
                        <a:pt x="252" y="254"/>
                      </a:lnTo>
                      <a:lnTo>
                        <a:pt x="240" y="242"/>
                      </a:lnTo>
                      <a:lnTo>
                        <a:pt x="220" y="222"/>
                      </a:lnTo>
                      <a:lnTo>
                        <a:pt x="220" y="222"/>
                      </a:lnTo>
                      <a:lnTo>
                        <a:pt x="220" y="220"/>
                      </a:lnTo>
                      <a:lnTo>
                        <a:pt x="220" y="216"/>
                      </a:lnTo>
                      <a:lnTo>
                        <a:pt x="224" y="206"/>
                      </a:lnTo>
                      <a:lnTo>
                        <a:pt x="230" y="194"/>
                      </a:lnTo>
                      <a:lnTo>
                        <a:pt x="236" y="184"/>
                      </a:lnTo>
                      <a:lnTo>
                        <a:pt x="236" y="184"/>
                      </a:lnTo>
                      <a:lnTo>
                        <a:pt x="248" y="172"/>
                      </a:lnTo>
                      <a:lnTo>
                        <a:pt x="260" y="162"/>
                      </a:lnTo>
                      <a:lnTo>
                        <a:pt x="286" y="140"/>
                      </a:lnTo>
                      <a:lnTo>
                        <a:pt x="286" y="140"/>
                      </a:lnTo>
                      <a:lnTo>
                        <a:pt x="296" y="126"/>
                      </a:lnTo>
                      <a:lnTo>
                        <a:pt x="300" y="120"/>
                      </a:lnTo>
                      <a:lnTo>
                        <a:pt x="300" y="112"/>
                      </a:lnTo>
                      <a:lnTo>
                        <a:pt x="300" y="112"/>
                      </a:lnTo>
                      <a:lnTo>
                        <a:pt x="296" y="98"/>
                      </a:lnTo>
                      <a:lnTo>
                        <a:pt x="290" y="84"/>
                      </a:lnTo>
                      <a:lnTo>
                        <a:pt x="284" y="70"/>
                      </a:lnTo>
                      <a:lnTo>
                        <a:pt x="276" y="58"/>
                      </a:lnTo>
                      <a:lnTo>
                        <a:pt x="276" y="58"/>
                      </a:lnTo>
                      <a:lnTo>
                        <a:pt x="272" y="56"/>
                      </a:lnTo>
                      <a:lnTo>
                        <a:pt x="268" y="56"/>
                      </a:lnTo>
                      <a:lnTo>
                        <a:pt x="258" y="58"/>
                      </a:lnTo>
                      <a:lnTo>
                        <a:pt x="248" y="60"/>
                      </a:lnTo>
                      <a:lnTo>
                        <a:pt x="244" y="62"/>
                      </a:lnTo>
                      <a:lnTo>
                        <a:pt x="242" y="64"/>
                      </a:lnTo>
                      <a:lnTo>
                        <a:pt x="242" y="64"/>
                      </a:lnTo>
                      <a:lnTo>
                        <a:pt x="238" y="80"/>
                      </a:lnTo>
                      <a:lnTo>
                        <a:pt x="236" y="94"/>
                      </a:lnTo>
                      <a:lnTo>
                        <a:pt x="234" y="110"/>
                      </a:lnTo>
                      <a:lnTo>
                        <a:pt x="236" y="124"/>
                      </a:lnTo>
                      <a:lnTo>
                        <a:pt x="236" y="124"/>
                      </a:lnTo>
                      <a:lnTo>
                        <a:pt x="238" y="132"/>
                      </a:lnTo>
                      <a:lnTo>
                        <a:pt x="242" y="138"/>
                      </a:lnTo>
                      <a:lnTo>
                        <a:pt x="254" y="152"/>
                      </a:lnTo>
                      <a:lnTo>
                        <a:pt x="254" y="152"/>
                      </a:lnTo>
                      <a:lnTo>
                        <a:pt x="248" y="156"/>
                      </a:lnTo>
                      <a:lnTo>
                        <a:pt x="246" y="158"/>
                      </a:lnTo>
                      <a:lnTo>
                        <a:pt x="246" y="158"/>
                      </a:lnTo>
                      <a:lnTo>
                        <a:pt x="234" y="150"/>
                      </a:lnTo>
                      <a:lnTo>
                        <a:pt x="226" y="142"/>
                      </a:lnTo>
                      <a:lnTo>
                        <a:pt x="220" y="134"/>
                      </a:lnTo>
                      <a:lnTo>
                        <a:pt x="216" y="122"/>
                      </a:lnTo>
                      <a:lnTo>
                        <a:pt x="214" y="112"/>
                      </a:lnTo>
                      <a:lnTo>
                        <a:pt x="214" y="102"/>
                      </a:lnTo>
                      <a:lnTo>
                        <a:pt x="218" y="80"/>
                      </a:lnTo>
                      <a:lnTo>
                        <a:pt x="218" y="80"/>
                      </a:lnTo>
                      <a:lnTo>
                        <a:pt x="222" y="62"/>
                      </a:lnTo>
                      <a:lnTo>
                        <a:pt x="232" y="44"/>
                      </a:lnTo>
                      <a:lnTo>
                        <a:pt x="244" y="26"/>
                      </a:lnTo>
                      <a:lnTo>
                        <a:pt x="256" y="10"/>
                      </a:lnTo>
                      <a:lnTo>
                        <a:pt x="256" y="10"/>
                      </a:lnTo>
                      <a:lnTo>
                        <a:pt x="258" y="10"/>
                      </a:lnTo>
                      <a:lnTo>
                        <a:pt x="264" y="12"/>
                      </a:lnTo>
                      <a:lnTo>
                        <a:pt x="278" y="18"/>
                      </a:lnTo>
                      <a:lnTo>
                        <a:pt x="294" y="26"/>
                      </a:lnTo>
                      <a:lnTo>
                        <a:pt x="300" y="32"/>
                      </a:lnTo>
                      <a:lnTo>
                        <a:pt x="304" y="38"/>
                      </a:lnTo>
                      <a:lnTo>
                        <a:pt x="304" y="38"/>
                      </a:lnTo>
                      <a:lnTo>
                        <a:pt x="312" y="56"/>
                      </a:lnTo>
                      <a:lnTo>
                        <a:pt x="318" y="76"/>
                      </a:lnTo>
                      <a:lnTo>
                        <a:pt x="328" y="120"/>
                      </a:lnTo>
                      <a:lnTo>
                        <a:pt x="328" y="120"/>
                      </a:lnTo>
                      <a:lnTo>
                        <a:pt x="378" y="124"/>
                      </a:lnTo>
                      <a:lnTo>
                        <a:pt x="378" y="124"/>
                      </a:lnTo>
                      <a:lnTo>
                        <a:pt x="400" y="68"/>
                      </a:lnTo>
                      <a:lnTo>
                        <a:pt x="412" y="40"/>
                      </a:lnTo>
                      <a:lnTo>
                        <a:pt x="426" y="14"/>
                      </a:lnTo>
                      <a:lnTo>
                        <a:pt x="426" y="14"/>
                      </a:lnTo>
                      <a:lnTo>
                        <a:pt x="428" y="10"/>
                      </a:lnTo>
                      <a:lnTo>
                        <a:pt x="434" y="6"/>
                      </a:lnTo>
                      <a:lnTo>
                        <a:pt x="448" y="2"/>
                      </a:lnTo>
                      <a:lnTo>
                        <a:pt x="464" y="0"/>
                      </a:lnTo>
                      <a:lnTo>
                        <a:pt x="480" y="0"/>
                      </a:lnTo>
                      <a:lnTo>
                        <a:pt x="480" y="0"/>
                      </a:lnTo>
                      <a:lnTo>
                        <a:pt x="488" y="2"/>
                      </a:lnTo>
                      <a:lnTo>
                        <a:pt x="496" y="4"/>
                      </a:lnTo>
                      <a:lnTo>
                        <a:pt x="512" y="12"/>
                      </a:lnTo>
                      <a:lnTo>
                        <a:pt x="524" y="26"/>
                      </a:lnTo>
                      <a:lnTo>
                        <a:pt x="536" y="42"/>
                      </a:lnTo>
                      <a:lnTo>
                        <a:pt x="544" y="60"/>
                      </a:lnTo>
                      <a:lnTo>
                        <a:pt x="548" y="82"/>
                      </a:lnTo>
                      <a:lnTo>
                        <a:pt x="550" y="104"/>
                      </a:lnTo>
                      <a:lnTo>
                        <a:pt x="550" y="128"/>
                      </a:lnTo>
                      <a:lnTo>
                        <a:pt x="550" y="128"/>
                      </a:lnTo>
                      <a:lnTo>
                        <a:pt x="546" y="142"/>
                      </a:lnTo>
                      <a:lnTo>
                        <a:pt x="544" y="148"/>
                      </a:lnTo>
                      <a:lnTo>
                        <a:pt x="540" y="152"/>
                      </a:lnTo>
                      <a:lnTo>
                        <a:pt x="534" y="154"/>
                      </a:lnTo>
                      <a:lnTo>
                        <a:pt x="528" y="156"/>
                      </a:lnTo>
                      <a:lnTo>
                        <a:pt x="522" y="156"/>
                      </a:lnTo>
                      <a:lnTo>
                        <a:pt x="514" y="154"/>
                      </a:lnTo>
                      <a:lnTo>
                        <a:pt x="514" y="154"/>
                      </a:lnTo>
                      <a:lnTo>
                        <a:pt x="516" y="120"/>
                      </a:lnTo>
                      <a:lnTo>
                        <a:pt x="516" y="106"/>
                      </a:lnTo>
                      <a:lnTo>
                        <a:pt x="512" y="92"/>
                      </a:lnTo>
                      <a:lnTo>
                        <a:pt x="512" y="92"/>
                      </a:lnTo>
                      <a:lnTo>
                        <a:pt x="504" y="78"/>
                      </a:lnTo>
                      <a:lnTo>
                        <a:pt x="494" y="68"/>
                      </a:lnTo>
                      <a:lnTo>
                        <a:pt x="482" y="58"/>
                      </a:lnTo>
                      <a:lnTo>
                        <a:pt x="476" y="56"/>
                      </a:lnTo>
                      <a:lnTo>
                        <a:pt x="470" y="54"/>
                      </a:lnTo>
                      <a:lnTo>
                        <a:pt x="470" y="54"/>
                      </a:lnTo>
                      <a:lnTo>
                        <a:pt x="464" y="54"/>
                      </a:lnTo>
                      <a:lnTo>
                        <a:pt x="458" y="56"/>
                      </a:lnTo>
                      <a:lnTo>
                        <a:pt x="446" y="64"/>
                      </a:lnTo>
                      <a:lnTo>
                        <a:pt x="436" y="74"/>
                      </a:lnTo>
                      <a:lnTo>
                        <a:pt x="428" y="86"/>
                      </a:lnTo>
                      <a:lnTo>
                        <a:pt x="428" y="86"/>
                      </a:lnTo>
                      <a:lnTo>
                        <a:pt x="422" y="102"/>
                      </a:lnTo>
                      <a:lnTo>
                        <a:pt x="422" y="110"/>
                      </a:lnTo>
                      <a:lnTo>
                        <a:pt x="422" y="120"/>
                      </a:lnTo>
                      <a:lnTo>
                        <a:pt x="422" y="128"/>
                      </a:lnTo>
                      <a:lnTo>
                        <a:pt x="426" y="136"/>
                      </a:lnTo>
                      <a:lnTo>
                        <a:pt x="434" y="142"/>
                      </a:lnTo>
                      <a:lnTo>
                        <a:pt x="442" y="148"/>
                      </a:lnTo>
                      <a:lnTo>
                        <a:pt x="442" y="148"/>
                      </a:lnTo>
                      <a:lnTo>
                        <a:pt x="476" y="166"/>
                      </a:lnTo>
                      <a:lnTo>
                        <a:pt x="494" y="172"/>
                      </a:lnTo>
                      <a:lnTo>
                        <a:pt x="512" y="178"/>
                      </a:lnTo>
                      <a:lnTo>
                        <a:pt x="512" y="178"/>
                      </a:lnTo>
                      <a:lnTo>
                        <a:pt x="522" y="182"/>
                      </a:lnTo>
                      <a:lnTo>
                        <a:pt x="530" y="186"/>
                      </a:lnTo>
                      <a:lnTo>
                        <a:pt x="538" y="192"/>
                      </a:lnTo>
                      <a:lnTo>
                        <a:pt x="542" y="198"/>
                      </a:lnTo>
                      <a:lnTo>
                        <a:pt x="546" y="204"/>
                      </a:lnTo>
                      <a:lnTo>
                        <a:pt x="546" y="212"/>
                      </a:lnTo>
                      <a:lnTo>
                        <a:pt x="546" y="222"/>
                      </a:lnTo>
                      <a:lnTo>
                        <a:pt x="542" y="232"/>
                      </a:lnTo>
                      <a:lnTo>
                        <a:pt x="542" y="232"/>
                      </a:lnTo>
                      <a:lnTo>
                        <a:pt x="538" y="248"/>
                      </a:lnTo>
                      <a:lnTo>
                        <a:pt x="536" y="264"/>
                      </a:lnTo>
                      <a:lnTo>
                        <a:pt x="536" y="280"/>
                      </a:lnTo>
                      <a:lnTo>
                        <a:pt x="538" y="296"/>
                      </a:lnTo>
                      <a:lnTo>
                        <a:pt x="542" y="312"/>
                      </a:lnTo>
                      <a:lnTo>
                        <a:pt x="548" y="326"/>
                      </a:lnTo>
                      <a:lnTo>
                        <a:pt x="558" y="340"/>
                      </a:lnTo>
                      <a:lnTo>
                        <a:pt x="568" y="354"/>
                      </a:lnTo>
                      <a:lnTo>
                        <a:pt x="568" y="354"/>
                      </a:lnTo>
                      <a:lnTo>
                        <a:pt x="572" y="360"/>
                      </a:lnTo>
                      <a:lnTo>
                        <a:pt x="576" y="368"/>
                      </a:lnTo>
                      <a:lnTo>
                        <a:pt x="576" y="368"/>
                      </a:lnTo>
                      <a:lnTo>
                        <a:pt x="596" y="418"/>
                      </a:lnTo>
                      <a:lnTo>
                        <a:pt x="620" y="468"/>
                      </a:lnTo>
                      <a:lnTo>
                        <a:pt x="642" y="516"/>
                      </a:lnTo>
                      <a:lnTo>
                        <a:pt x="664" y="566"/>
                      </a:lnTo>
                      <a:lnTo>
                        <a:pt x="684" y="618"/>
                      </a:lnTo>
                      <a:lnTo>
                        <a:pt x="692" y="644"/>
                      </a:lnTo>
                      <a:lnTo>
                        <a:pt x="698" y="670"/>
                      </a:lnTo>
                      <a:lnTo>
                        <a:pt x="702" y="696"/>
                      </a:lnTo>
                      <a:lnTo>
                        <a:pt x="706" y="724"/>
                      </a:lnTo>
                      <a:lnTo>
                        <a:pt x="708" y="752"/>
                      </a:lnTo>
                      <a:lnTo>
                        <a:pt x="706" y="780"/>
                      </a:lnTo>
                      <a:lnTo>
                        <a:pt x="706" y="780"/>
                      </a:lnTo>
                      <a:lnTo>
                        <a:pt x="706" y="788"/>
                      </a:lnTo>
                      <a:lnTo>
                        <a:pt x="708" y="796"/>
                      </a:lnTo>
                      <a:lnTo>
                        <a:pt x="714" y="814"/>
                      </a:lnTo>
                      <a:lnTo>
                        <a:pt x="724" y="832"/>
                      </a:lnTo>
                      <a:lnTo>
                        <a:pt x="732" y="850"/>
                      </a:lnTo>
                      <a:lnTo>
                        <a:pt x="732" y="850"/>
                      </a:lnTo>
                      <a:lnTo>
                        <a:pt x="696" y="878"/>
                      </a:lnTo>
                      <a:lnTo>
                        <a:pt x="674" y="896"/>
                      </a:lnTo>
                      <a:lnTo>
                        <a:pt x="654" y="916"/>
                      </a:lnTo>
                      <a:lnTo>
                        <a:pt x="654" y="916"/>
                      </a:lnTo>
                      <a:lnTo>
                        <a:pt x="650" y="922"/>
                      </a:lnTo>
                      <a:lnTo>
                        <a:pt x="644" y="930"/>
                      </a:lnTo>
                      <a:lnTo>
                        <a:pt x="638" y="948"/>
                      </a:lnTo>
                      <a:lnTo>
                        <a:pt x="636" y="966"/>
                      </a:lnTo>
                      <a:lnTo>
                        <a:pt x="634" y="986"/>
                      </a:lnTo>
                      <a:lnTo>
                        <a:pt x="634" y="986"/>
                      </a:lnTo>
                      <a:lnTo>
                        <a:pt x="634" y="1032"/>
                      </a:lnTo>
                      <a:lnTo>
                        <a:pt x="636" y="1076"/>
                      </a:lnTo>
                      <a:lnTo>
                        <a:pt x="638" y="1122"/>
                      </a:lnTo>
                      <a:lnTo>
                        <a:pt x="640" y="1168"/>
                      </a:lnTo>
                      <a:lnTo>
                        <a:pt x="640" y="1168"/>
                      </a:lnTo>
                      <a:lnTo>
                        <a:pt x="636" y="1196"/>
                      </a:lnTo>
                      <a:lnTo>
                        <a:pt x="630" y="1224"/>
                      </a:lnTo>
                      <a:lnTo>
                        <a:pt x="622" y="1252"/>
                      </a:lnTo>
                      <a:lnTo>
                        <a:pt x="612" y="1278"/>
                      </a:lnTo>
                      <a:lnTo>
                        <a:pt x="612" y="1278"/>
                      </a:lnTo>
                      <a:lnTo>
                        <a:pt x="610" y="1268"/>
                      </a:lnTo>
                      <a:lnTo>
                        <a:pt x="608" y="1256"/>
                      </a:lnTo>
                      <a:lnTo>
                        <a:pt x="608" y="1246"/>
                      </a:lnTo>
                      <a:lnTo>
                        <a:pt x="608" y="1234"/>
                      </a:lnTo>
                      <a:lnTo>
                        <a:pt x="612" y="1212"/>
                      </a:lnTo>
                      <a:lnTo>
                        <a:pt x="618" y="1190"/>
                      </a:lnTo>
                      <a:lnTo>
                        <a:pt x="622" y="1168"/>
                      </a:lnTo>
                      <a:lnTo>
                        <a:pt x="624" y="1146"/>
                      </a:lnTo>
                      <a:lnTo>
                        <a:pt x="624" y="1134"/>
                      </a:lnTo>
                      <a:lnTo>
                        <a:pt x="622" y="1122"/>
                      </a:lnTo>
                      <a:lnTo>
                        <a:pt x="618" y="1110"/>
                      </a:lnTo>
                      <a:lnTo>
                        <a:pt x="612" y="1096"/>
                      </a:lnTo>
                      <a:lnTo>
                        <a:pt x="612" y="1096"/>
                      </a:lnTo>
                      <a:lnTo>
                        <a:pt x="596" y="1120"/>
                      </a:lnTo>
                      <a:lnTo>
                        <a:pt x="578" y="1138"/>
                      </a:lnTo>
                      <a:lnTo>
                        <a:pt x="558" y="1156"/>
                      </a:lnTo>
                      <a:lnTo>
                        <a:pt x="538" y="1170"/>
                      </a:lnTo>
                      <a:lnTo>
                        <a:pt x="516" y="1184"/>
                      </a:lnTo>
                      <a:lnTo>
                        <a:pt x="494" y="1194"/>
                      </a:lnTo>
                      <a:lnTo>
                        <a:pt x="470" y="1202"/>
                      </a:lnTo>
                      <a:lnTo>
                        <a:pt x="444" y="1208"/>
                      </a:lnTo>
                      <a:lnTo>
                        <a:pt x="444" y="1208"/>
                      </a:lnTo>
                      <a:lnTo>
                        <a:pt x="418" y="1212"/>
                      </a:lnTo>
                      <a:lnTo>
                        <a:pt x="392" y="1212"/>
                      </a:lnTo>
                      <a:lnTo>
                        <a:pt x="368" y="1210"/>
                      </a:lnTo>
                      <a:lnTo>
                        <a:pt x="344" y="1206"/>
                      </a:lnTo>
                      <a:lnTo>
                        <a:pt x="320" y="1200"/>
                      </a:lnTo>
                      <a:lnTo>
                        <a:pt x="296" y="1194"/>
                      </a:lnTo>
                      <a:lnTo>
                        <a:pt x="250" y="1178"/>
                      </a:lnTo>
                      <a:lnTo>
                        <a:pt x="250" y="1178"/>
                      </a:lnTo>
                      <a:lnTo>
                        <a:pt x="254" y="1192"/>
                      </a:lnTo>
                      <a:lnTo>
                        <a:pt x="260" y="1204"/>
                      </a:lnTo>
                      <a:lnTo>
                        <a:pt x="274" y="1230"/>
                      </a:lnTo>
                      <a:lnTo>
                        <a:pt x="278" y="1244"/>
                      </a:lnTo>
                      <a:lnTo>
                        <a:pt x="280" y="1256"/>
                      </a:lnTo>
                      <a:lnTo>
                        <a:pt x="278" y="1270"/>
                      </a:lnTo>
                      <a:lnTo>
                        <a:pt x="272" y="1284"/>
                      </a:lnTo>
                      <a:lnTo>
                        <a:pt x="272" y="1284"/>
                      </a:lnTo>
                      <a:lnTo>
                        <a:pt x="212" y="1148"/>
                      </a:lnTo>
                      <a:lnTo>
                        <a:pt x="212" y="1148"/>
                      </a:lnTo>
                      <a:lnTo>
                        <a:pt x="232" y="1134"/>
                      </a:lnTo>
                      <a:lnTo>
                        <a:pt x="246" y="1120"/>
                      </a:lnTo>
                      <a:lnTo>
                        <a:pt x="254" y="1106"/>
                      </a:lnTo>
                      <a:lnTo>
                        <a:pt x="256" y="1098"/>
                      </a:lnTo>
                      <a:lnTo>
                        <a:pt x="258" y="1090"/>
                      </a:lnTo>
                      <a:lnTo>
                        <a:pt x="256" y="1084"/>
                      </a:lnTo>
                      <a:lnTo>
                        <a:pt x="254" y="1076"/>
                      </a:lnTo>
                      <a:lnTo>
                        <a:pt x="246" y="1060"/>
                      </a:lnTo>
                      <a:lnTo>
                        <a:pt x="232" y="1044"/>
                      </a:lnTo>
                      <a:lnTo>
                        <a:pt x="214" y="1026"/>
                      </a:lnTo>
                      <a:lnTo>
                        <a:pt x="214" y="1026"/>
                      </a:lnTo>
                      <a:lnTo>
                        <a:pt x="132" y="958"/>
                      </a:lnTo>
                      <a:lnTo>
                        <a:pt x="52" y="890"/>
                      </a:lnTo>
                      <a:lnTo>
                        <a:pt x="52" y="890"/>
                      </a:lnTo>
                      <a:lnTo>
                        <a:pt x="34" y="874"/>
                      </a:lnTo>
                      <a:lnTo>
                        <a:pt x="20" y="856"/>
                      </a:lnTo>
                      <a:lnTo>
                        <a:pt x="10" y="836"/>
                      </a:lnTo>
                      <a:lnTo>
                        <a:pt x="4" y="816"/>
                      </a:lnTo>
                      <a:lnTo>
                        <a:pt x="0" y="796"/>
                      </a:lnTo>
                      <a:lnTo>
                        <a:pt x="0" y="774"/>
                      </a:lnTo>
                      <a:lnTo>
                        <a:pt x="0" y="752"/>
                      </a:lnTo>
                      <a:lnTo>
                        <a:pt x="4" y="728"/>
                      </a:lnTo>
                      <a:lnTo>
                        <a:pt x="4" y="728"/>
                      </a:lnTo>
                      <a:lnTo>
                        <a:pt x="8" y="764"/>
                      </a:lnTo>
                      <a:lnTo>
                        <a:pt x="10" y="784"/>
                      </a:lnTo>
                      <a:lnTo>
                        <a:pt x="14" y="802"/>
                      </a:lnTo>
                      <a:lnTo>
                        <a:pt x="22" y="820"/>
                      </a:lnTo>
                      <a:lnTo>
                        <a:pt x="30" y="838"/>
                      </a:lnTo>
                      <a:lnTo>
                        <a:pt x="44" y="854"/>
                      </a:lnTo>
                      <a:lnTo>
                        <a:pt x="64" y="870"/>
                      </a:lnTo>
                      <a:lnTo>
                        <a:pt x="64" y="870"/>
                      </a:lnTo>
                      <a:lnTo>
                        <a:pt x="70" y="836"/>
                      </a:lnTo>
                      <a:lnTo>
                        <a:pt x="72" y="822"/>
                      </a:lnTo>
                      <a:lnTo>
                        <a:pt x="72" y="810"/>
                      </a:lnTo>
                      <a:lnTo>
                        <a:pt x="72" y="810"/>
                      </a:lnTo>
                      <a:lnTo>
                        <a:pt x="72" y="772"/>
                      </a:lnTo>
                      <a:lnTo>
                        <a:pt x="76" y="736"/>
                      </a:lnTo>
                      <a:lnTo>
                        <a:pt x="84" y="700"/>
                      </a:lnTo>
                      <a:lnTo>
                        <a:pt x="94" y="666"/>
                      </a:lnTo>
                      <a:lnTo>
                        <a:pt x="106" y="632"/>
                      </a:lnTo>
                      <a:lnTo>
                        <a:pt x="122" y="600"/>
                      </a:lnTo>
                      <a:lnTo>
                        <a:pt x="140" y="568"/>
                      </a:lnTo>
                      <a:lnTo>
                        <a:pt x="160" y="538"/>
                      </a:lnTo>
                      <a:lnTo>
                        <a:pt x="160" y="538"/>
                      </a:lnTo>
                      <a:lnTo>
                        <a:pt x="168" y="526"/>
                      </a:lnTo>
                      <a:lnTo>
                        <a:pt x="168" y="522"/>
                      </a:lnTo>
                      <a:lnTo>
                        <a:pt x="168" y="516"/>
                      </a:lnTo>
                      <a:lnTo>
                        <a:pt x="168" y="516"/>
                      </a:lnTo>
                      <a:lnTo>
                        <a:pt x="164" y="500"/>
                      </a:lnTo>
                      <a:lnTo>
                        <a:pt x="164" y="482"/>
                      </a:lnTo>
                      <a:lnTo>
                        <a:pt x="166" y="466"/>
                      </a:lnTo>
                      <a:lnTo>
                        <a:pt x="170" y="452"/>
                      </a:lnTo>
                      <a:lnTo>
                        <a:pt x="176" y="436"/>
                      </a:lnTo>
                      <a:lnTo>
                        <a:pt x="182" y="422"/>
                      </a:lnTo>
                      <a:lnTo>
                        <a:pt x="196" y="392"/>
                      </a:lnTo>
                      <a:lnTo>
                        <a:pt x="196" y="392"/>
                      </a:lnTo>
                      <a:lnTo>
                        <a:pt x="214" y="354"/>
                      </a:lnTo>
                      <a:lnTo>
                        <a:pt x="230" y="312"/>
                      </a:lnTo>
                      <a:lnTo>
                        <a:pt x="230" y="3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8"/>
                <p:cNvSpPr>
                  <a:spLocks/>
                </p:cNvSpPr>
                <p:nvPr/>
              </p:nvSpPr>
              <p:spPr bwMode="auto">
                <a:xfrm>
                  <a:off x="4238" y="2143"/>
                  <a:ext cx="100" cy="330"/>
                </a:xfrm>
                <a:custGeom>
                  <a:avLst/>
                  <a:gdLst>
                    <a:gd name="T0" fmla="*/ 70 w 100"/>
                    <a:gd name="T1" fmla="*/ 304 h 330"/>
                    <a:gd name="T2" fmla="*/ 70 w 100"/>
                    <a:gd name="T3" fmla="*/ 304 h 330"/>
                    <a:gd name="T4" fmla="*/ 100 w 100"/>
                    <a:gd name="T5" fmla="*/ 330 h 330"/>
                    <a:gd name="T6" fmla="*/ 100 w 100"/>
                    <a:gd name="T7" fmla="*/ 330 h 330"/>
                    <a:gd name="T8" fmla="*/ 38 w 100"/>
                    <a:gd name="T9" fmla="*/ 320 h 330"/>
                    <a:gd name="T10" fmla="*/ 38 w 100"/>
                    <a:gd name="T11" fmla="*/ 320 h 330"/>
                    <a:gd name="T12" fmla="*/ 48 w 100"/>
                    <a:gd name="T13" fmla="*/ 300 h 330"/>
                    <a:gd name="T14" fmla="*/ 56 w 100"/>
                    <a:gd name="T15" fmla="*/ 278 h 330"/>
                    <a:gd name="T16" fmla="*/ 62 w 100"/>
                    <a:gd name="T17" fmla="*/ 256 h 330"/>
                    <a:gd name="T18" fmla="*/ 64 w 100"/>
                    <a:gd name="T19" fmla="*/ 236 h 330"/>
                    <a:gd name="T20" fmla="*/ 66 w 100"/>
                    <a:gd name="T21" fmla="*/ 216 h 330"/>
                    <a:gd name="T22" fmla="*/ 64 w 100"/>
                    <a:gd name="T23" fmla="*/ 194 h 330"/>
                    <a:gd name="T24" fmla="*/ 62 w 100"/>
                    <a:gd name="T25" fmla="*/ 174 h 330"/>
                    <a:gd name="T26" fmla="*/ 58 w 100"/>
                    <a:gd name="T27" fmla="*/ 154 h 330"/>
                    <a:gd name="T28" fmla="*/ 48 w 100"/>
                    <a:gd name="T29" fmla="*/ 116 h 330"/>
                    <a:gd name="T30" fmla="*/ 32 w 100"/>
                    <a:gd name="T31" fmla="*/ 76 h 330"/>
                    <a:gd name="T32" fmla="*/ 0 w 100"/>
                    <a:gd name="T33" fmla="*/ 0 h 330"/>
                    <a:gd name="T34" fmla="*/ 0 w 100"/>
                    <a:gd name="T35" fmla="*/ 0 h 330"/>
                    <a:gd name="T36" fmla="*/ 24 w 100"/>
                    <a:gd name="T37" fmla="*/ 34 h 330"/>
                    <a:gd name="T38" fmla="*/ 44 w 100"/>
                    <a:gd name="T39" fmla="*/ 68 h 330"/>
                    <a:gd name="T40" fmla="*/ 60 w 100"/>
                    <a:gd name="T41" fmla="*/ 104 h 330"/>
                    <a:gd name="T42" fmla="*/ 70 w 100"/>
                    <a:gd name="T43" fmla="*/ 142 h 330"/>
                    <a:gd name="T44" fmla="*/ 76 w 100"/>
                    <a:gd name="T45" fmla="*/ 180 h 330"/>
                    <a:gd name="T46" fmla="*/ 78 w 100"/>
                    <a:gd name="T47" fmla="*/ 220 h 330"/>
                    <a:gd name="T48" fmla="*/ 76 w 100"/>
                    <a:gd name="T49" fmla="*/ 262 h 330"/>
                    <a:gd name="T50" fmla="*/ 70 w 100"/>
                    <a:gd name="T51" fmla="*/ 304 h 330"/>
                    <a:gd name="T52" fmla="*/ 70 w 100"/>
                    <a:gd name="T53" fmla="*/ 304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0" h="330">
                      <a:moveTo>
                        <a:pt x="70" y="304"/>
                      </a:moveTo>
                      <a:lnTo>
                        <a:pt x="70" y="304"/>
                      </a:lnTo>
                      <a:lnTo>
                        <a:pt x="100" y="330"/>
                      </a:lnTo>
                      <a:lnTo>
                        <a:pt x="100" y="330"/>
                      </a:lnTo>
                      <a:lnTo>
                        <a:pt x="38" y="320"/>
                      </a:lnTo>
                      <a:lnTo>
                        <a:pt x="38" y="320"/>
                      </a:lnTo>
                      <a:lnTo>
                        <a:pt x="48" y="300"/>
                      </a:lnTo>
                      <a:lnTo>
                        <a:pt x="56" y="278"/>
                      </a:lnTo>
                      <a:lnTo>
                        <a:pt x="62" y="256"/>
                      </a:lnTo>
                      <a:lnTo>
                        <a:pt x="64" y="236"/>
                      </a:lnTo>
                      <a:lnTo>
                        <a:pt x="66" y="216"/>
                      </a:lnTo>
                      <a:lnTo>
                        <a:pt x="64" y="194"/>
                      </a:lnTo>
                      <a:lnTo>
                        <a:pt x="62" y="174"/>
                      </a:lnTo>
                      <a:lnTo>
                        <a:pt x="58" y="154"/>
                      </a:lnTo>
                      <a:lnTo>
                        <a:pt x="48" y="116"/>
                      </a:lnTo>
                      <a:lnTo>
                        <a:pt x="32" y="76"/>
                      </a:lnTo>
                      <a:lnTo>
                        <a:pt x="0" y="0"/>
                      </a:lnTo>
                      <a:lnTo>
                        <a:pt x="0" y="0"/>
                      </a:lnTo>
                      <a:lnTo>
                        <a:pt x="24" y="34"/>
                      </a:lnTo>
                      <a:lnTo>
                        <a:pt x="44" y="68"/>
                      </a:lnTo>
                      <a:lnTo>
                        <a:pt x="60" y="104"/>
                      </a:lnTo>
                      <a:lnTo>
                        <a:pt x="70" y="142"/>
                      </a:lnTo>
                      <a:lnTo>
                        <a:pt x="76" y="180"/>
                      </a:lnTo>
                      <a:lnTo>
                        <a:pt x="78" y="220"/>
                      </a:lnTo>
                      <a:lnTo>
                        <a:pt x="76" y="262"/>
                      </a:lnTo>
                      <a:lnTo>
                        <a:pt x="70" y="304"/>
                      </a:lnTo>
                      <a:lnTo>
                        <a:pt x="70" y="3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9"/>
                <p:cNvSpPr>
                  <a:spLocks/>
                </p:cNvSpPr>
                <p:nvPr/>
              </p:nvSpPr>
              <p:spPr bwMode="auto">
                <a:xfrm>
                  <a:off x="4100" y="1883"/>
                  <a:ext cx="62" cy="54"/>
                </a:xfrm>
                <a:custGeom>
                  <a:avLst/>
                  <a:gdLst>
                    <a:gd name="T0" fmla="*/ 10 w 62"/>
                    <a:gd name="T1" fmla="*/ 0 h 54"/>
                    <a:gd name="T2" fmla="*/ 10 w 62"/>
                    <a:gd name="T3" fmla="*/ 0 h 54"/>
                    <a:gd name="T4" fmla="*/ 32 w 62"/>
                    <a:gd name="T5" fmla="*/ 12 h 54"/>
                    <a:gd name="T6" fmla="*/ 44 w 62"/>
                    <a:gd name="T7" fmla="*/ 18 h 54"/>
                    <a:gd name="T8" fmla="*/ 54 w 62"/>
                    <a:gd name="T9" fmla="*/ 24 h 54"/>
                    <a:gd name="T10" fmla="*/ 54 w 62"/>
                    <a:gd name="T11" fmla="*/ 24 h 54"/>
                    <a:gd name="T12" fmla="*/ 58 w 62"/>
                    <a:gd name="T13" fmla="*/ 30 h 54"/>
                    <a:gd name="T14" fmla="*/ 58 w 62"/>
                    <a:gd name="T15" fmla="*/ 36 h 54"/>
                    <a:gd name="T16" fmla="*/ 62 w 62"/>
                    <a:gd name="T17" fmla="*/ 52 h 54"/>
                    <a:gd name="T18" fmla="*/ 62 w 62"/>
                    <a:gd name="T19" fmla="*/ 52 h 54"/>
                    <a:gd name="T20" fmla="*/ 48 w 62"/>
                    <a:gd name="T21" fmla="*/ 54 h 54"/>
                    <a:gd name="T22" fmla="*/ 42 w 62"/>
                    <a:gd name="T23" fmla="*/ 54 h 54"/>
                    <a:gd name="T24" fmla="*/ 38 w 62"/>
                    <a:gd name="T25" fmla="*/ 52 h 54"/>
                    <a:gd name="T26" fmla="*/ 38 w 62"/>
                    <a:gd name="T27" fmla="*/ 52 h 54"/>
                    <a:gd name="T28" fmla="*/ 18 w 62"/>
                    <a:gd name="T29" fmla="*/ 30 h 54"/>
                    <a:gd name="T30" fmla="*/ 0 w 62"/>
                    <a:gd name="T31" fmla="*/ 6 h 54"/>
                    <a:gd name="T32" fmla="*/ 0 w 62"/>
                    <a:gd name="T33" fmla="*/ 6 h 54"/>
                    <a:gd name="T34" fmla="*/ 10 w 62"/>
                    <a:gd name="T35" fmla="*/ 0 h 54"/>
                    <a:gd name="T36" fmla="*/ 10 w 62"/>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54">
                      <a:moveTo>
                        <a:pt x="10" y="0"/>
                      </a:moveTo>
                      <a:lnTo>
                        <a:pt x="10" y="0"/>
                      </a:lnTo>
                      <a:lnTo>
                        <a:pt x="32" y="12"/>
                      </a:lnTo>
                      <a:lnTo>
                        <a:pt x="44" y="18"/>
                      </a:lnTo>
                      <a:lnTo>
                        <a:pt x="54" y="24"/>
                      </a:lnTo>
                      <a:lnTo>
                        <a:pt x="54" y="24"/>
                      </a:lnTo>
                      <a:lnTo>
                        <a:pt x="58" y="30"/>
                      </a:lnTo>
                      <a:lnTo>
                        <a:pt x="58" y="36"/>
                      </a:lnTo>
                      <a:lnTo>
                        <a:pt x="62" y="52"/>
                      </a:lnTo>
                      <a:lnTo>
                        <a:pt x="62" y="52"/>
                      </a:lnTo>
                      <a:lnTo>
                        <a:pt x="48" y="54"/>
                      </a:lnTo>
                      <a:lnTo>
                        <a:pt x="42" y="54"/>
                      </a:lnTo>
                      <a:lnTo>
                        <a:pt x="38" y="52"/>
                      </a:lnTo>
                      <a:lnTo>
                        <a:pt x="38" y="52"/>
                      </a:lnTo>
                      <a:lnTo>
                        <a:pt x="18" y="30"/>
                      </a:lnTo>
                      <a:lnTo>
                        <a:pt x="0" y="6"/>
                      </a:lnTo>
                      <a:lnTo>
                        <a:pt x="0" y="6"/>
                      </a:lnTo>
                      <a:lnTo>
                        <a:pt x="10" y="0"/>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pic>
          <p:nvPicPr>
            <p:cNvPr id="111" name="Picture 110"/>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309318" y="3843040"/>
              <a:ext cx="529937" cy="561109"/>
            </a:xfrm>
            <a:prstGeom prst="rect">
              <a:avLst/>
            </a:prstGeom>
          </p:spPr>
        </p:pic>
      </p:grpSp>
      <p:grpSp>
        <p:nvGrpSpPr>
          <p:cNvPr id="27" name="Group 26"/>
          <p:cNvGrpSpPr/>
          <p:nvPr/>
        </p:nvGrpSpPr>
        <p:grpSpPr>
          <a:xfrm>
            <a:off x="8255000" y="1265378"/>
            <a:ext cx="4190509" cy="1464701"/>
            <a:chOff x="8255000" y="1722578"/>
            <a:chExt cx="4190509" cy="1464701"/>
          </a:xfrm>
        </p:grpSpPr>
        <p:sp>
          <p:nvSpPr>
            <p:cNvPr id="34" name="Rectangle 33"/>
            <p:cNvSpPr/>
            <p:nvPr/>
          </p:nvSpPr>
          <p:spPr bwMode="auto">
            <a:xfrm>
              <a:off x="8255000" y="1722578"/>
              <a:ext cx="4190509" cy="1464701"/>
            </a:xfrm>
            <a:prstGeom prst="rect">
              <a:avLst/>
            </a:prstGeom>
            <a:solidFill>
              <a:schemeClr val="bg1">
                <a:lumMod val="10000"/>
                <a:alpha val="94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0" tIns="146304" rIns="0" bIns="146304" numCol="1" spcCol="0" rtlCol="0" fromWordArt="0" anchor="ctr" anchorCtr="0" forceAA="0" compatLnSpc="1">
              <a:prstTxWarp prst="textNoShape">
                <a:avLst/>
              </a:prstTxWarp>
              <a:noAutofit/>
            </a:bodyPr>
            <a:lstStyle/>
            <a:p>
              <a:pPr marL="0" lvl="1" defTabSz="914099" fontAlgn="base">
                <a:lnSpc>
                  <a:spcPct val="90000"/>
                </a:lnSpc>
                <a:spcBef>
                  <a:spcPct val="0"/>
                </a:spcBef>
                <a:spcAft>
                  <a:spcPct val="0"/>
                </a:spcAft>
              </a:pPr>
              <a:r>
                <a:rPr lang="en-US" sz="2400" spc="-50" dirty="0">
                  <a:gradFill>
                    <a:gsLst>
                      <a:gs pos="1250">
                        <a:schemeClr val="bg1"/>
                      </a:gs>
                      <a:gs pos="10417">
                        <a:schemeClr val="bg1"/>
                      </a:gs>
                    </a:gsLst>
                    <a:lin ang="5400000" scaled="0"/>
                  </a:gradFill>
                  <a:latin typeface="+mj-lt"/>
                </a:rPr>
                <a:t>How do I integrate </a:t>
              </a:r>
              <a:r>
                <a:rPr lang="en-US" sz="2400" spc="-50" dirty="0" smtClean="0">
                  <a:gradFill>
                    <a:gsLst>
                      <a:gs pos="1250">
                        <a:schemeClr val="bg1"/>
                      </a:gs>
                      <a:gs pos="10417">
                        <a:schemeClr val="bg1"/>
                      </a:gs>
                    </a:gsLst>
                    <a:lin ang="5400000" scaled="0"/>
                  </a:gradFill>
                  <a:latin typeface="+mj-lt"/>
                </a:rPr>
                <a:t/>
              </a:r>
              <a:br>
                <a:rPr lang="en-US" sz="2400" spc="-50" dirty="0" smtClean="0">
                  <a:gradFill>
                    <a:gsLst>
                      <a:gs pos="1250">
                        <a:schemeClr val="bg1"/>
                      </a:gs>
                      <a:gs pos="10417">
                        <a:schemeClr val="bg1"/>
                      </a:gs>
                    </a:gsLst>
                    <a:lin ang="5400000" scaled="0"/>
                  </a:gradFill>
                  <a:latin typeface="+mj-lt"/>
                </a:rPr>
              </a:br>
              <a:r>
                <a:rPr lang="en-US" sz="2400" spc="-50" dirty="0" smtClean="0">
                  <a:gradFill>
                    <a:gsLst>
                      <a:gs pos="1250">
                        <a:schemeClr val="bg1"/>
                      </a:gs>
                      <a:gs pos="10417">
                        <a:schemeClr val="bg1"/>
                      </a:gs>
                    </a:gsLst>
                    <a:lin ang="5400000" scaled="0"/>
                  </a:gradFill>
                  <a:latin typeface="+mj-lt"/>
                </a:rPr>
                <a:t>with my </a:t>
              </a:r>
              <a:r>
                <a:rPr lang="en-US" sz="2400" spc="-50" dirty="0">
                  <a:gradFill>
                    <a:gsLst>
                      <a:gs pos="1250">
                        <a:schemeClr val="bg1"/>
                      </a:gs>
                      <a:gs pos="10417">
                        <a:schemeClr val="bg1"/>
                      </a:gs>
                    </a:gsLst>
                    <a:lin ang="5400000" scaled="0"/>
                  </a:gradFill>
                  <a:latin typeface="+mj-lt"/>
                </a:rPr>
                <a:t>existing </a:t>
              </a:r>
              <a:r>
                <a:rPr lang="en-US" sz="2400" spc="-50" dirty="0" smtClean="0">
                  <a:gradFill>
                    <a:gsLst>
                      <a:gs pos="1250">
                        <a:schemeClr val="bg1"/>
                      </a:gs>
                      <a:gs pos="10417">
                        <a:schemeClr val="bg1"/>
                      </a:gs>
                    </a:gsLst>
                    <a:lin ang="5400000" scaled="0"/>
                  </a:gradFill>
                  <a:latin typeface="+mj-lt"/>
                </a:rPr>
                <a:t/>
              </a:r>
              <a:br>
                <a:rPr lang="en-US" sz="2400" spc="-50" dirty="0" smtClean="0">
                  <a:gradFill>
                    <a:gsLst>
                      <a:gs pos="1250">
                        <a:schemeClr val="bg1"/>
                      </a:gs>
                      <a:gs pos="10417">
                        <a:schemeClr val="bg1"/>
                      </a:gs>
                    </a:gsLst>
                    <a:lin ang="5400000" scaled="0"/>
                  </a:gradFill>
                  <a:latin typeface="+mj-lt"/>
                </a:rPr>
              </a:br>
              <a:r>
                <a:rPr lang="en-US" sz="2400" spc="-50" dirty="0" smtClean="0">
                  <a:gradFill>
                    <a:gsLst>
                      <a:gs pos="1250">
                        <a:schemeClr val="bg1"/>
                      </a:gs>
                      <a:gs pos="10417">
                        <a:schemeClr val="bg1"/>
                      </a:gs>
                    </a:gsLst>
                    <a:lin ang="5400000" scaled="0"/>
                  </a:gradFill>
                  <a:latin typeface="+mj-lt"/>
                </a:rPr>
                <a:t>IT </a:t>
              </a:r>
              <a:r>
                <a:rPr lang="en-US" sz="2400" spc="-50" dirty="0">
                  <a:gradFill>
                    <a:gsLst>
                      <a:gs pos="1250">
                        <a:schemeClr val="bg1"/>
                      </a:gs>
                      <a:gs pos="10417">
                        <a:schemeClr val="bg1"/>
                      </a:gs>
                    </a:gsLst>
                    <a:lin ang="5400000" scaled="0"/>
                  </a:gradFill>
                  <a:latin typeface="+mj-lt"/>
                </a:rPr>
                <a:t>investments?</a:t>
              </a:r>
            </a:p>
          </p:txBody>
        </p:sp>
        <p:sp>
          <p:nvSpPr>
            <p:cNvPr id="25" name="Freeform 8"/>
            <p:cNvSpPr>
              <a:spLocks noEditPoints="1"/>
            </p:cNvSpPr>
            <p:nvPr/>
          </p:nvSpPr>
          <p:spPr bwMode="auto">
            <a:xfrm>
              <a:off x="8381151" y="2243879"/>
              <a:ext cx="813294" cy="422098"/>
            </a:xfrm>
            <a:custGeom>
              <a:avLst/>
              <a:gdLst>
                <a:gd name="T0" fmla="*/ 202 w 251"/>
                <a:gd name="T1" fmla="*/ 60 h 133"/>
                <a:gd name="T2" fmla="*/ 43 w 251"/>
                <a:gd name="T3" fmla="*/ 0 h 133"/>
                <a:gd name="T4" fmla="*/ 37 w 251"/>
                <a:gd name="T5" fmla="*/ 29 h 133"/>
                <a:gd name="T6" fmla="*/ 0 w 251"/>
                <a:gd name="T7" fmla="*/ 41 h 133"/>
                <a:gd name="T8" fmla="*/ 37 w 251"/>
                <a:gd name="T9" fmla="*/ 87 h 133"/>
                <a:gd name="T10" fmla="*/ 0 w 251"/>
                <a:gd name="T11" fmla="*/ 99 h 133"/>
                <a:gd name="T12" fmla="*/ 37 w 251"/>
                <a:gd name="T13" fmla="*/ 127 h 133"/>
                <a:gd name="T14" fmla="*/ 120 w 251"/>
                <a:gd name="T15" fmla="*/ 133 h 133"/>
                <a:gd name="T16" fmla="*/ 251 w 251"/>
                <a:gd name="T17" fmla="*/ 72 h 133"/>
                <a:gd name="T18" fmla="*/ 120 w 251"/>
                <a:gd name="T19" fmla="*/ 121 h 133"/>
                <a:gd name="T20" fmla="*/ 49 w 251"/>
                <a:gd name="T21" fmla="*/ 12 h 133"/>
                <a:gd name="T22" fmla="*/ 191 w 251"/>
                <a:gd name="T23" fmla="*/ 66 h 133"/>
                <a:gd name="T24" fmla="*/ 78 w 251"/>
                <a:gd name="T25" fmla="*/ 50 h 133"/>
                <a:gd name="T26" fmla="*/ 70 w 251"/>
                <a:gd name="T27" fmla="*/ 83 h 133"/>
                <a:gd name="T28" fmla="*/ 87 w 251"/>
                <a:gd name="T29" fmla="*/ 74 h 133"/>
                <a:gd name="T30" fmla="*/ 95 w 251"/>
                <a:gd name="T31" fmla="*/ 83 h 133"/>
                <a:gd name="T32" fmla="*/ 78 w 251"/>
                <a:gd name="T33" fmla="*/ 50 h 133"/>
                <a:gd name="T34" fmla="*/ 80 w 251"/>
                <a:gd name="T35" fmla="*/ 56 h 133"/>
                <a:gd name="T36" fmla="*/ 80 w 251"/>
                <a:gd name="T37" fmla="*/ 54 h 133"/>
                <a:gd name="T38" fmla="*/ 86 w 251"/>
                <a:gd name="T39" fmla="*/ 70 h 133"/>
                <a:gd name="T40" fmla="*/ 137 w 251"/>
                <a:gd name="T41" fmla="*/ 50 h 133"/>
                <a:gd name="T42" fmla="*/ 128 w 251"/>
                <a:gd name="T43" fmla="*/ 83 h 133"/>
                <a:gd name="T44" fmla="*/ 150 w 251"/>
                <a:gd name="T45" fmla="*/ 79 h 133"/>
                <a:gd name="T46" fmla="*/ 137 w 251"/>
                <a:gd name="T47" fmla="*/ 50 h 133"/>
                <a:gd name="T48" fmla="*/ 137 w 251"/>
                <a:gd name="T49" fmla="*/ 80 h 133"/>
                <a:gd name="T50" fmla="*/ 132 w 251"/>
                <a:gd name="T51" fmla="*/ 53 h 133"/>
                <a:gd name="T52" fmla="*/ 151 w 251"/>
                <a:gd name="T53" fmla="*/ 66 h 133"/>
                <a:gd name="T54" fmla="*/ 119 w 251"/>
                <a:gd name="T55" fmla="*/ 50 h 133"/>
                <a:gd name="T56" fmla="*/ 123 w 251"/>
                <a:gd name="T57" fmla="*/ 83 h 133"/>
                <a:gd name="T58" fmla="*/ 101 w 251"/>
                <a:gd name="T59" fmla="*/ 56 h 133"/>
                <a:gd name="T60" fmla="*/ 100 w 251"/>
                <a:gd name="T61" fmla="*/ 54 h 133"/>
                <a:gd name="T62" fmla="*/ 100 w 251"/>
                <a:gd name="T63" fmla="*/ 83 h 133"/>
                <a:gd name="T64" fmla="*/ 96 w 251"/>
                <a:gd name="T65" fmla="*/ 50 h 133"/>
                <a:gd name="T66" fmla="*/ 118 w 251"/>
                <a:gd name="T67" fmla="*/ 76 h 133"/>
                <a:gd name="T68" fmla="*/ 120 w 251"/>
                <a:gd name="T69" fmla="*/ 78 h 133"/>
                <a:gd name="T70" fmla="*/ 119 w 251"/>
                <a:gd name="T71" fmla="*/ 5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1" h="133">
                  <a:moveTo>
                    <a:pt x="251" y="60"/>
                  </a:moveTo>
                  <a:cubicBezTo>
                    <a:pt x="202" y="60"/>
                    <a:pt x="202" y="60"/>
                    <a:pt x="202" y="60"/>
                  </a:cubicBezTo>
                  <a:cubicBezTo>
                    <a:pt x="199" y="26"/>
                    <a:pt x="163" y="0"/>
                    <a:pt x="120" y="0"/>
                  </a:cubicBezTo>
                  <a:cubicBezTo>
                    <a:pt x="43" y="0"/>
                    <a:pt x="43" y="0"/>
                    <a:pt x="43" y="0"/>
                  </a:cubicBezTo>
                  <a:cubicBezTo>
                    <a:pt x="40" y="0"/>
                    <a:pt x="37" y="2"/>
                    <a:pt x="37" y="6"/>
                  </a:cubicBezTo>
                  <a:cubicBezTo>
                    <a:pt x="37" y="29"/>
                    <a:pt x="37" y="29"/>
                    <a:pt x="37" y="29"/>
                  </a:cubicBezTo>
                  <a:cubicBezTo>
                    <a:pt x="0" y="29"/>
                    <a:pt x="0" y="29"/>
                    <a:pt x="0" y="29"/>
                  </a:cubicBezTo>
                  <a:cubicBezTo>
                    <a:pt x="0" y="41"/>
                    <a:pt x="0" y="41"/>
                    <a:pt x="0" y="41"/>
                  </a:cubicBezTo>
                  <a:cubicBezTo>
                    <a:pt x="37" y="41"/>
                    <a:pt x="37" y="41"/>
                    <a:pt x="37" y="41"/>
                  </a:cubicBezTo>
                  <a:cubicBezTo>
                    <a:pt x="37" y="87"/>
                    <a:pt x="37" y="87"/>
                    <a:pt x="37" y="87"/>
                  </a:cubicBezTo>
                  <a:cubicBezTo>
                    <a:pt x="0" y="87"/>
                    <a:pt x="0" y="87"/>
                    <a:pt x="0" y="87"/>
                  </a:cubicBezTo>
                  <a:cubicBezTo>
                    <a:pt x="0" y="99"/>
                    <a:pt x="0" y="99"/>
                    <a:pt x="0" y="99"/>
                  </a:cubicBezTo>
                  <a:cubicBezTo>
                    <a:pt x="37" y="99"/>
                    <a:pt x="37" y="99"/>
                    <a:pt x="37" y="99"/>
                  </a:cubicBezTo>
                  <a:cubicBezTo>
                    <a:pt x="37" y="127"/>
                    <a:pt x="37" y="127"/>
                    <a:pt x="37" y="127"/>
                  </a:cubicBezTo>
                  <a:cubicBezTo>
                    <a:pt x="37" y="130"/>
                    <a:pt x="40" y="133"/>
                    <a:pt x="43" y="133"/>
                  </a:cubicBezTo>
                  <a:cubicBezTo>
                    <a:pt x="120" y="133"/>
                    <a:pt x="120" y="133"/>
                    <a:pt x="120" y="133"/>
                  </a:cubicBezTo>
                  <a:cubicBezTo>
                    <a:pt x="163" y="133"/>
                    <a:pt x="199" y="106"/>
                    <a:pt x="202" y="72"/>
                  </a:cubicBezTo>
                  <a:cubicBezTo>
                    <a:pt x="251" y="72"/>
                    <a:pt x="251" y="72"/>
                    <a:pt x="251" y="72"/>
                  </a:cubicBezTo>
                  <a:lnTo>
                    <a:pt x="251" y="60"/>
                  </a:lnTo>
                  <a:close/>
                  <a:moveTo>
                    <a:pt x="120" y="121"/>
                  </a:moveTo>
                  <a:cubicBezTo>
                    <a:pt x="49" y="121"/>
                    <a:pt x="49" y="121"/>
                    <a:pt x="49" y="121"/>
                  </a:cubicBezTo>
                  <a:cubicBezTo>
                    <a:pt x="49" y="12"/>
                    <a:pt x="49" y="12"/>
                    <a:pt x="49" y="12"/>
                  </a:cubicBezTo>
                  <a:cubicBezTo>
                    <a:pt x="120" y="12"/>
                    <a:pt x="120" y="12"/>
                    <a:pt x="120" y="12"/>
                  </a:cubicBezTo>
                  <a:cubicBezTo>
                    <a:pt x="159" y="12"/>
                    <a:pt x="191" y="36"/>
                    <a:pt x="191" y="66"/>
                  </a:cubicBezTo>
                  <a:cubicBezTo>
                    <a:pt x="191" y="96"/>
                    <a:pt x="159" y="121"/>
                    <a:pt x="120" y="121"/>
                  </a:cubicBezTo>
                  <a:close/>
                  <a:moveTo>
                    <a:pt x="78" y="50"/>
                  </a:moveTo>
                  <a:cubicBezTo>
                    <a:pt x="65" y="83"/>
                    <a:pt x="65" y="83"/>
                    <a:pt x="65" y="83"/>
                  </a:cubicBezTo>
                  <a:cubicBezTo>
                    <a:pt x="70" y="83"/>
                    <a:pt x="70" y="83"/>
                    <a:pt x="70" y="83"/>
                  </a:cubicBezTo>
                  <a:cubicBezTo>
                    <a:pt x="73" y="74"/>
                    <a:pt x="73" y="74"/>
                    <a:pt x="73" y="74"/>
                  </a:cubicBezTo>
                  <a:cubicBezTo>
                    <a:pt x="87" y="74"/>
                    <a:pt x="87" y="74"/>
                    <a:pt x="87" y="74"/>
                  </a:cubicBezTo>
                  <a:cubicBezTo>
                    <a:pt x="91" y="83"/>
                    <a:pt x="91" y="83"/>
                    <a:pt x="91" y="83"/>
                  </a:cubicBezTo>
                  <a:cubicBezTo>
                    <a:pt x="95" y="83"/>
                    <a:pt x="95" y="83"/>
                    <a:pt x="95" y="83"/>
                  </a:cubicBezTo>
                  <a:cubicBezTo>
                    <a:pt x="82" y="50"/>
                    <a:pt x="82" y="50"/>
                    <a:pt x="82" y="50"/>
                  </a:cubicBezTo>
                  <a:lnTo>
                    <a:pt x="78" y="50"/>
                  </a:lnTo>
                  <a:close/>
                  <a:moveTo>
                    <a:pt x="74" y="70"/>
                  </a:moveTo>
                  <a:cubicBezTo>
                    <a:pt x="80" y="56"/>
                    <a:pt x="80" y="56"/>
                    <a:pt x="80" y="56"/>
                  </a:cubicBezTo>
                  <a:cubicBezTo>
                    <a:pt x="80" y="55"/>
                    <a:pt x="80" y="55"/>
                    <a:pt x="80" y="54"/>
                  </a:cubicBezTo>
                  <a:cubicBezTo>
                    <a:pt x="80" y="54"/>
                    <a:pt x="80" y="54"/>
                    <a:pt x="80" y="54"/>
                  </a:cubicBezTo>
                  <a:cubicBezTo>
                    <a:pt x="80" y="55"/>
                    <a:pt x="81" y="56"/>
                    <a:pt x="81" y="56"/>
                  </a:cubicBezTo>
                  <a:cubicBezTo>
                    <a:pt x="86" y="70"/>
                    <a:pt x="86" y="70"/>
                    <a:pt x="86" y="70"/>
                  </a:cubicBezTo>
                  <a:lnTo>
                    <a:pt x="74" y="70"/>
                  </a:lnTo>
                  <a:close/>
                  <a:moveTo>
                    <a:pt x="137" y="50"/>
                  </a:moveTo>
                  <a:cubicBezTo>
                    <a:pt x="128" y="50"/>
                    <a:pt x="128" y="50"/>
                    <a:pt x="128" y="50"/>
                  </a:cubicBezTo>
                  <a:cubicBezTo>
                    <a:pt x="128" y="83"/>
                    <a:pt x="128" y="83"/>
                    <a:pt x="128" y="83"/>
                  </a:cubicBezTo>
                  <a:cubicBezTo>
                    <a:pt x="137" y="83"/>
                    <a:pt x="137" y="83"/>
                    <a:pt x="137" y="83"/>
                  </a:cubicBezTo>
                  <a:cubicBezTo>
                    <a:pt x="142" y="83"/>
                    <a:pt x="147" y="82"/>
                    <a:pt x="150" y="79"/>
                  </a:cubicBezTo>
                  <a:cubicBezTo>
                    <a:pt x="153" y="75"/>
                    <a:pt x="155" y="71"/>
                    <a:pt x="155" y="66"/>
                  </a:cubicBezTo>
                  <a:cubicBezTo>
                    <a:pt x="155" y="55"/>
                    <a:pt x="149" y="50"/>
                    <a:pt x="137" y="50"/>
                  </a:cubicBezTo>
                  <a:close/>
                  <a:moveTo>
                    <a:pt x="147" y="76"/>
                  </a:moveTo>
                  <a:cubicBezTo>
                    <a:pt x="145" y="79"/>
                    <a:pt x="141" y="80"/>
                    <a:pt x="137" y="80"/>
                  </a:cubicBezTo>
                  <a:cubicBezTo>
                    <a:pt x="132" y="80"/>
                    <a:pt x="132" y="80"/>
                    <a:pt x="132" y="80"/>
                  </a:cubicBezTo>
                  <a:cubicBezTo>
                    <a:pt x="132" y="53"/>
                    <a:pt x="132" y="53"/>
                    <a:pt x="132" y="53"/>
                  </a:cubicBezTo>
                  <a:cubicBezTo>
                    <a:pt x="137" y="53"/>
                    <a:pt x="137" y="53"/>
                    <a:pt x="137" y="53"/>
                  </a:cubicBezTo>
                  <a:cubicBezTo>
                    <a:pt x="146" y="53"/>
                    <a:pt x="151" y="58"/>
                    <a:pt x="151" y="66"/>
                  </a:cubicBezTo>
                  <a:cubicBezTo>
                    <a:pt x="151" y="70"/>
                    <a:pt x="150" y="74"/>
                    <a:pt x="147" y="76"/>
                  </a:cubicBezTo>
                  <a:close/>
                  <a:moveTo>
                    <a:pt x="119" y="50"/>
                  </a:moveTo>
                  <a:cubicBezTo>
                    <a:pt x="123" y="50"/>
                    <a:pt x="123" y="50"/>
                    <a:pt x="123" y="50"/>
                  </a:cubicBezTo>
                  <a:cubicBezTo>
                    <a:pt x="123" y="83"/>
                    <a:pt x="123" y="83"/>
                    <a:pt x="123" y="83"/>
                  </a:cubicBezTo>
                  <a:cubicBezTo>
                    <a:pt x="118" y="83"/>
                    <a:pt x="118" y="83"/>
                    <a:pt x="118" y="83"/>
                  </a:cubicBezTo>
                  <a:cubicBezTo>
                    <a:pt x="101" y="56"/>
                    <a:pt x="101" y="56"/>
                    <a:pt x="101" y="56"/>
                  </a:cubicBezTo>
                  <a:cubicBezTo>
                    <a:pt x="101" y="56"/>
                    <a:pt x="100" y="55"/>
                    <a:pt x="100" y="54"/>
                  </a:cubicBezTo>
                  <a:cubicBezTo>
                    <a:pt x="100" y="54"/>
                    <a:pt x="100" y="54"/>
                    <a:pt x="100" y="54"/>
                  </a:cubicBezTo>
                  <a:cubicBezTo>
                    <a:pt x="100" y="55"/>
                    <a:pt x="100" y="57"/>
                    <a:pt x="100" y="59"/>
                  </a:cubicBezTo>
                  <a:cubicBezTo>
                    <a:pt x="100" y="83"/>
                    <a:pt x="100" y="83"/>
                    <a:pt x="100" y="83"/>
                  </a:cubicBezTo>
                  <a:cubicBezTo>
                    <a:pt x="96" y="83"/>
                    <a:pt x="96" y="83"/>
                    <a:pt x="96" y="83"/>
                  </a:cubicBezTo>
                  <a:cubicBezTo>
                    <a:pt x="96" y="50"/>
                    <a:pt x="96" y="50"/>
                    <a:pt x="96" y="50"/>
                  </a:cubicBezTo>
                  <a:cubicBezTo>
                    <a:pt x="101" y="50"/>
                    <a:pt x="101" y="50"/>
                    <a:pt x="101" y="50"/>
                  </a:cubicBezTo>
                  <a:cubicBezTo>
                    <a:pt x="118" y="76"/>
                    <a:pt x="118" y="76"/>
                    <a:pt x="118" y="76"/>
                  </a:cubicBezTo>
                  <a:cubicBezTo>
                    <a:pt x="119" y="77"/>
                    <a:pt x="119" y="78"/>
                    <a:pt x="119" y="78"/>
                  </a:cubicBezTo>
                  <a:cubicBezTo>
                    <a:pt x="120" y="78"/>
                    <a:pt x="120" y="78"/>
                    <a:pt x="120" y="78"/>
                  </a:cubicBezTo>
                  <a:cubicBezTo>
                    <a:pt x="119" y="77"/>
                    <a:pt x="119" y="76"/>
                    <a:pt x="119" y="73"/>
                  </a:cubicBezTo>
                  <a:lnTo>
                    <a:pt x="119"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5" name="Group 44"/>
          <p:cNvGrpSpPr/>
          <p:nvPr/>
        </p:nvGrpSpPr>
        <p:grpSpPr>
          <a:xfrm>
            <a:off x="8255001" y="2857921"/>
            <a:ext cx="4190508" cy="1464701"/>
            <a:chOff x="8255001" y="3315121"/>
            <a:chExt cx="4190508" cy="1464701"/>
          </a:xfrm>
        </p:grpSpPr>
        <p:sp>
          <p:nvSpPr>
            <p:cNvPr id="40" name="Rectangle 39"/>
            <p:cNvSpPr/>
            <p:nvPr/>
          </p:nvSpPr>
          <p:spPr bwMode="auto">
            <a:xfrm>
              <a:off x="8255001" y="3315121"/>
              <a:ext cx="4190508" cy="1464701"/>
            </a:xfrm>
            <a:prstGeom prst="rect">
              <a:avLst/>
            </a:prstGeom>
            <a:solidFill>
              <a:schemeClr val="bg1">
                <a:lumMod val="10000"/>
                <a:alpha val="94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0" tIns="146304" rIns="0" bIns="146304" numCol="1" spcCol="0" rtlCol="0" fromWordArt="0" anchor="ctr" anchorCtr="0" forceAA="0" compatLnSpc="1">
              <a:prstTxWarp prst="textNoShape">
                <a:avLst/>
              </a:prstTxWarp>
              <a:noAutofit/>
            </a:bodyPr>
            <a:lstStyle/>
            <a:p>
              <a:pPr marL="0" lvl="1" defTabSz="914099" fontAlgn="base">
                <a:lnSpc>
                  <a:spcPct val="90000"/>
                </a:lnSpc>
                <a:spcBef>
                  <a:spcPct val="0"/>
                </a:spcBef>
                <a:spcAft>
                  <a:spcPct val="0"/>
                </a:spcAft>
              </a:pPr>
              <a:r>
                <a:rPr lang="en-US" sz="2400" spc="-50" dirty="0">
                  <a:gradFill>
                    <a:gsLst>
                      <a:gs pos="1250">
                        <a:schemeClr val="bg1"/>
                      </a:gs>
                      <a:gs pos="10417">
                        <a:schemeClr val="bg1"/>
                      </a:gs>
                    </a:gsLst>
                    <a:lin ang="5400000" scaled="0"/>
                  </a:gradFill>
                  <a:latin typeface="+mj-lt"/>
                </a:rPr>
                <a:t>What about </a:t>
              </a:r>
              <a:r>
                <a:rPr lang="en-US" sz="2400" spc="-50" dirty="0" smtClean="0">
                  <a:gradFill>
                    <a:gsLst>
                      <a:gs pos="1250">
                        <a:schemeClr val="bg1"/>
                      </a:gs>
                      <a:gs pos="10417">
                        <a:schemeClr val="bg1"/>
                      </a:gs>
                    </a:gsLst>
                    <a:lin ang="5400000" scaled="0"/>
                  </a:gradFill>
                  <a:latin typeface="+mj-lt"/>
                </a:rPr>
                <a:t/>
              </a:r>
              <a:br>
                <a:rPr lang="en-US" sz="2400" spc="-50" dirty="0" smtClean="0">
                  <a:gradFill>
                    <a:gsLst>
                      <a:gs pos="1250">
                        <a:schemeClr val="bg1"/>
                      </a:gs>
                      <a:gs pos="10417">
                        <a:schemeClr val="bg1"/>
                      </a:gs>
                    </a:gsLst>
                    <a:lin ang="5400000" scaled="0"/>
                  </a:gradFill>
                  <a:latin typeface="+mj-lt"/>
                </a:rPr>
              </a:br>
              <a:r>
                <a:rPr lang="en-US" sz="2400" spc="-50" dirty="0" smtClean="0">
                  <a:gradFill>
                    <a:gsLst>
                      <a:gs pos="1250">
                        <a:schemeClr val="bg1"/>
                      </a:gs>
                      <a:gs pos="10417">
                        <a:schemeClr val="bg1"/>
                      </a:gs>
                    </a:gsLst>
                    <a:lin ang="5400000" scaled="0"/>
                  </a:gradFill>
                  <a:latin typeface="+mj-lt"/>
                </a:rPr>
                <a:t>my </a:t>
              </a:r>
              <a:r>
                <a:rPr lang="en-US" sz="2400" spc="-50" dirty="0">
                  <a:gradFill>
                    <a:gsLst>
                      <a:gs pos="1250">
                        <a:schemeClr val="bg1"/>
                      </a:gs>
                      <a:gs pos="10417">
                        <a:schemeClr val="bg1"/>
                      </a:gs>
                    </a:gsLst>
                    <a:lin ang="5400000" scaled="0"/>
                  </a:gradFill>
                  <a:latin typeface="+mj-lt"/>
                </a:rPr>
                <a:t>h</a:t>
              </a:r>
              <a:r>
                <a:rPr lang="en-US" sz="2400" spc="-50" dirty="0" smtClean="0">
                  <a:gradFill>
                    <a:gsLst>
                      <a:gs pos="1250">
                        <a:schemeClr val="bg1"/>
                      </a:gs>
                      <a:gs pos="10417">
                        <a:schemeClr val="bg1"/>
                      </a:gs>
                    </a:gsLst>
                    <a:lin ang="5400000" scaled="0"/>
                  </a:gradFill>
                  <a:latin typeface="+mj-lt"/>
                </a:rPr>
                <a:t>eterogeneous</a:t>
              </a:r>
              <a:r>
                <a:rPr lang="en-US" sz="2400" spc="-50" dirty="0">
                  <a:gradFill>
                    <a:gsLst>
                      <a:gs pos="1250">
                        <a:schemeClr val="bg1"/>
                      </a:gs>
                      <a:gs pos="10417">
                        <a:schemeClr val="bg1"/>
                      </a:gs>
                    </a:gsLst>
                    <a:lin ang="5400000" scaled="0"/>
                  </a:gradFill>
                  <a:latin typeface="+mj-lt"/>
                </a:rPr>
                <a:t>, </a:t>
              </a:r>
              <a:r>
                <a:rPr lang="en-US" sz="2400" spc="-50" dirty="0" smtClean="0">
                  <a:gradFill>
                    <a:gsLst>
                      <a:gs pos="1250">
                        <a:schemeClr val="bg1"/>
                      </a:gs>
                      <a:gs pos="10417">
                        <a:schemeClr val="bg1"/>
                      </a:gs>
                    </a:gsLst>
                    <a:lin ang="5400000" scaled="0"/>
                  </a:gradFill>
                  <a:latin typeface="+mj-lt"/>
                </a:rPr>
                <a:t/>
              </a:r>
              <a:br>
                <a:rPr lang="en-US" sz="2400" spc="-50" dirty="0" smtClean="0">
                  <a:gradFill>
                    <a:gsLst>
                      <a:gs pos="1250">
                        <a:schemeClr val="bg1"/>
                      </a:gs>
                      <a:gs pos="10417">
                        <a:schemeClr val="bg1"/>
                      </a:gs>
                    </a:gsLst>
                    <a:lin ang="5400000" scaled="0"/>
                  </a:gradFill>
                  <a:latin typeface="+mj-lt"/>
                </a:rPr>
              </a:br>
              <a:r>
                <a:rPr lang="en-US" sz="2400" spc="-50" dirty="0" smtClean="0">
                  <a:gradFill>
                    <a:gsLst>
                      <a:gs pos="1250">
                        <a:schemeClr val="bg1"/>
                      </a:gs>
                      <a:gs pos="10417">
                        <a:schemeClr val="bg1"/>
                      </a:gs>
                    </a:gsLst>
                    <a:lin ang="5400000" scaled="0"/>
                  </a:gradFill>
                  <a:latin typeface="+mj-lt"/>
                </a:rPr>
                <a:t>complex </a:t>
              </a:r>
              <a:r>
                <a:rPr lang="en-US" sz="2400" spc="-50" dirty="0">
                  <a:gradFill>
                    <a:gsLst>
                      <a:gs pos="1250">
                        <a:schemeClr val="bg1"/>
                      </a:gs>
                      <a:gs pos="10417">
                        <a:schemeClr val="bg1"/>
                      </a:gs>
                    </a:gsLst>
                    <a:lin ang="5400000" scaled="0"/>
                  </a:gradFill>
                  <a:latin typeface="+mj-lt"/>
                </a:rPr>
                <a:t>IT </a:t>
              </a:r>
              <a:r>
                <a:rPr lang="en-US" sz="2400" spc="-50" dirty="0" smtClean="0">
                  <a:gradFill>
                    <a:gsLst>
                      <a:gs pos="1250">
                        <a:schemeClr val="bg1"/>
                      </a:gs>
                      <a:gs pos="10417">
                        <a:schemeClr val="bg1"/>
                      </a:gs>
                    </a:gsLst>
                    <a:lin ang="5400000" scaled="0"/>
                  </a:gradFill>
                  <a:latin typeface="+mj-lt"/>
                </a:rPr>
                <a:t>landscape?</a:t>
              </a:r>
              <a:endParaRPr lang="en-US" sz="2400" spc="-50" dirty="0">
                <a:gradFill>
                  <a:gsLst>
                    <a:gs pos="1250">
                      <a:schemeClr val="bg1"/>
                    </a:gs>
                    <a:gs pos="10417">
                      <a:schemeClr val="bg1"/>
                    </a:gs>
                  </a:gsLst>
                  <a:lin ang="5400000" scaled="0"/>
                </a:gradFill>
                <a:latin typeface="+mj-lt"/>
              </a:endParaRPr>
            </a:p>
          </p:txBody>
        </p:sp>
        <p:sp>
          <p:nvSpPr>
            <p:cNvPr id="44" name="Freeform 20"/>
            <p:cNvSpPr>
              <a:spLocks noEditPoints="1"/>
            </p:cNvSpPr>
            <p:nvPr/>
          </p:nvSpPr>
          <p:spPr bwMode="auto">
            <a:xfrm>
              <a:off x="8381151" y="3758884"/>
              <a:ext cx="840256" cy="577175"/>
            </a:xfrm>
            <a:custGeom>
              <a:avLst/>
              <a:gdLst>
                <a:gd name="T0" fmla="*/ 485 w 485"/>
                <a:gd name="T1" fmla="*/ 245 h 332"/>
                <a:gd name="T2" fmla="*/ 466 w 485"/>
                <a:gd name="T3" fmla="*/ 259 h 332"/>
                <a:gd name="T4" fmla="*/ 461 w 485"/>
                <a:gd name="T5" fmla="*/ 266 h 332"/>
                <a:gd name="T6" fmla="*/ 430 w 485"/>
                <a:gd name="T7" fmla="*/ 291 h 332"/>
                <a:gd name="T8" fmla="*/ 370 w 485"/>
                <a:gd name="T9" fmla="*/ 315 h 332"/>
                <a:gd name="T10" fmla="*/ 273 w 485"/>
                <a:gd name="T11" fmla="*/ 328 h 332"/>
                <a:gd name="T12" fmla="*/ 76 w 485"/>
                <a:gd name="T13" fmla="*/ 293 h 332"/>
                <a:gd name="T14" fmla="*/ 76 w 485"/>
                <a:gd name="T15" fmla="*/ 220 h 332"/>
                <a:gd name="T16" fmla="*/ 144 w 485"/>
                <a:gd name="T17" fmla="*/ 191 h 332"/>
                <a:gd name="T18" fmla="*/ 210 w 485"/>
                <a:gd name="T19" fmla="*/ 196 h 332"/>
                <a:gd name="T20" fmla="*/ 264 w 485"/>
                <a:gd name="T21" fmla="*/ 201 h 332"/>
                <a:gd name="T22" fmla="*/ 320 w 485"/>
                <a:gd name="T23" fmla="*/ 193 h 332"/>
                <a:gd name="T24" fmla="*/ 354 w 485"/>
                <a:gd name="T25" fmla="*/ 214 h 332"/>
                <a:gd name="T26" fmla="*/ 325 w 485"/>
                <a:gd name="T27" fmla="*/ 235 h 332"/>
                <a:gd name="T28" fmla="*/ 281 w 485"/>
                <a:gd name="T29" fmla="*/ 233 h 332"/>
                <a:gd name="T30" fmla="*/ 233 w 485"/>
                <a:gd name="T31" fmla="*/ 246 h 332"/>
                <a:gd name="T32" fmla="*/ 286 w 485"/>
                <a:gd name="T33" fmla="*/ 270 h 332"/>
                <a:gd name="T34" fmla="*/ 361 w 485"/>
                <a:gd name="T35" fmla="*/ 272 h 332"/>
                <a:gd name="T36" fmla="*/ 412 w 485"/>
                <a:gd name="T37" fmla="*/ 257 h 332"/>
                <a:gd name="T38" fmla="*/ 464 w 485"/>
                <a:gd name="T39" fmla="*/ 232 h 332"/>
                <a:gd name="T40" fmla="*/ 485 w 485"/>
                <a:gd name="T41" fmla="*/ 245 h 332"/>
                <a:gd name="T42" fmla="*/ 55 w 485"/>
                <a:gd name="T43" fmla="*/ 200 h 332"/>
                <a:gd name="T44" fmla="*/ 0 w 485"/>
                <a:gd name="T45" fmla="*/ 200 h 332"/>
                <a:gd name="T46" fmla="*/ 0 w 485"/>
                <a:gd name="T47" fmla="*/ 307 h 332"/>
                <a:gd name="T48" fmla="*/ 55 w 485"/>
                <a:gd name="T49" fmla="*/ 307 h 332"/>
                <a:gd name="T50" fmla="*/ 63 w 485"/>
                <a:gd name="T51" fmla="*/ 299 h 332"/>
                <a:gd name="T52" fmla="*/ 63 w 485"/>
                <a:gd name="T53" fmla="*/ 206 h 332"/>
                <a:gd name="T54" fmla="*/ 55 w 485"/>
                <a:gd name="T55" fmla="*/ 200 h 332"/>
                <a:gd name="T56" fmla="*/ 426 w 485"/>
                <a:gd name="T57" fmla="*/ 124 h 332"/>
                <a:gd name="T58" fmla="*/ 364 w 485"/>
                <a:gd name="T59" fmla="*/ 0 h 332"/>
                <a:gd name="T60" fmla="*/ 336 w 485"/>
                <a:gd name="T61" fmla="*/ 57 h 332"/>
                <a:gd name="T62" fmla="*/ 336 w 485"/>
                <a:gd name="T63" fmla="*/ 15 h 332"/>
                <a:gd name="T64" fmla="*/ 196 w 485"/>
                <a:gd name="T65" fmla="*/ 15 h 332"/>
                <a:gd name="T66" fmla="*/ 196 w 485"/>
                <a:gd name="T67" fmla="*/ 33 h 332"/>
                <a:gd name="T68" fmla="*/ 162 w 485"/>
                <a:gd name="T69" fmla="*/ 22 h 332"/>
                <a:gd name="T70" fmla="*/ 101 w 485"/>
                <a:gd name="T71" fmla="*/ 82 h 332"/>
                <a:gd name="T72" fmla="*/ 162 w 485"/>
                <a:gd name="T73" fmla="*/ 143 h 332"/>
                <a:gd name="T74" fmla="*/ 196 w 485"/>
                <a:gd name="T75" fmla="*/ 132 h 332"/>
                <a:gd name="T76" fmla="*/ 196 w 485"/>
                <a:gd name="T77" fmla="*/ 155 h 332"/>
                <a:gd name="T78" fmla="*/ 336 w 485"/>
                <a:gd name="T79" fmla="*/ 155 h 332"/>
                <a:gd name="T80" fmla="*/ 336 w 485"/>
                <a:gd name="T81" fmla="*/ 124 h 332"/>
                <a:gd name="T82" fmla="*/ 426 w 485"/>
                <a:gd name="T83" fmla="*/ 12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5" h="332">
                  <a:moveTo>
                    <a:pt x="485" y="245"/>
                  </a:moveTo>
                  <a:cubicBezTo>
                    <a:pt x="485" y="245"/>
                    <a:pt x="483" y="246"/>
                    <a:pt x="466" y="259"/>
                  </a:cubicBezTo>
                  <a:cubicBezTo>
                    <a:pt x="466" y="259"/>
                    <a:pt x="462" y="266"/>
                    <a:pt x="461" y="266"/>
                  </a:cubicBezTo>
                  <a:cubicBezTo>
                    <a:pt x="453" y="272"/>
                    <a:pt x="445" y="280"/>
                    <a:pt x="430" y="291"/>
                  </a:cubicBezTo>
                  <a:cubicBezTo>
                    <a:pt x="415" y="293"/>
                    <a:pt x="385" y="307"/>
                    <a:pt x="370" y="315"/>
                  </a:cubicBezTo>
                  <a:cubicBezTo>
                    <a:pt x="343" y="314"/>
                    <a:pt x="303" y="320"/>
                    <a:pt x="273" y="328"/>
                  </a:cubicBezTo>
                  <a:cubicBezTo>
                    <a:pt x="231" y="322"/>
                    <a:pt x="226" y="332"/>
                    <a:pt x="76" y="293"/>
                  </a:cubicBezTo>
                  <a:cubicBezTo>
                    <a:pt x="76" y="293"/>
                    <a:pt x="76" y="233"/>
                    <a:pt x="76" y="220"/>
                  </a:cubicBezTo>
                  <a:cubicBezTo>
                    <a:pt x="104" y="214"/>
                    <a:pt x="112" y="196"/>
                    <a:pt x="144" y="191"/>
                  </a:cubicBezTo>
                  <a:cubicBezTo>
                    <a:pt x="167" y="188"/>
                    <a:pt x="188" y="190"/>
                    <a:pt x="210" y="196"/>
                  </a:cubicBezTo>
                  <a:cubicBezTo>
                    <a:pt x="225" y="201"/>
                    <a:pt x="239" y="204"/>
                    <a:pt x="264" y="201"/>
                  </a:cubicBezTo>
                  <a:cubicBezTo>
                    <a:pt x="285" y="200"/>
                    <a:pt x="293" y="193"/>
                    <a:pt x="320" y="193"/>
                  </a:cubicBezTo>
                  <a:cubicBezTo>
                    <a:pt x="338" y="193"/>
                    <a:pt x="356" y="204"/>
                    <a:pt x="354" y="214"/>
                  </a:cubicBezTo>
                  <a:cubicBezTo>
                    <a:pt x="354" y="224"/>
                    <a:pt x="336" y="233"/>
                    <a:pt x="325" y="235"/>
                  </a:cubicBezTo>
                  <a:cubicBezTo>
                    <a:pt x="299" y="235"/>
                    <a:pt x="306" y="233"/>
                    <a:pt x="281" y="233"/>
                  </a:cubicBezTo>
                  <a:cubicBezTo>
                    <a:pt x="252" y="233"/>
                    <a:pt x="251" y="238"/>
                    <a:pt x="233" y="246"/>
                  </a:cubicBezTo>
                  <a:cubicBezTo>
                    <a:pt x="251" y="251"/>
                    <a:pt x="262" y="257"/>
                    <a:pt x="286" y="270"/>
                  </a:cubicBezTo>
                  <a:cubicBezTo>
                    <a:pt x="312" y="267"/>
                    <a:pt x="338" y="270"/>
                    <a:pt x="361" y="272"/>
                  </a:cubicBezTo>
                  <a:cubicBezTo>
                    <a:pt x="380" y="267"/>
                    <a:pt x="390" y="259"/>
                    <a:pt x="412" y="257"/>
                  </a:cubicBezTo>
                  <a:cubicBezTo>
                    <a:pt x="427" y="246"/>
                    <a:pt x="446" y="228"/>
                    <a:pt x="464" y="232"/>
                  </a:cubicBezTo>
                  <a:cubicBezTo>
                    <a:pt x="474" y="233"/>
                    <a:pt x="485" y="245"/>
                    <a:pt x="485" y="245"/>
                  </a:cubicBezTo>
                  <a:close/>
                  <a:moveTo>
                    <a:pt x="55" y="200"/>
                  </a:moveTo>
                  <a:cubicBezTo>
                    <a:pt x="0" y="200"/>
                    <a:pt x="0" y="200"/>
                    <a:pt x="0" y="200"/>
                  </a:cubicBezTo>
                  <a:cubicBezTo>
                    <a:pt x="0" y="307"/>
                    <a:pt x="0" y="307"/>
                    <a:pt x="0" y="307"/>
                  </a:cubicBezTo>
                  <a:cubicBezTo>
                    <a:pt x="55" y="307"/>
                    <a:pt x="55" y="307"/>
                    <a:pt x="55" y="307"/>
                  </a:cubicBezTo>
                  <a:cubicBezTo>
                    <a:pt x="60" y="307"/>
                    <a:pt x="63" y="304"/>
                    <a:pt x="63" y="299"/>
                  </a:cubicBezTo>
                  <a:cubicBezTo>
                    <a:pt x="63" y="206"/>
                    <a:pt x="63" y="206"/>
                    <a:pt x="63" y="206"/>
                  </a:cubicBezTo>
                  <a:cubicBezTo>
                    <a:pt x="63" y="203"/>
                    <a:pt x="60" y="200"/>
                    <a:pt x="55" y="200"/>
                  </a:cubicBezTo>
                  <a:close/>
                  <a:moveTo>
                    <a:pt x="426" y="124"/>
                  </a:moveTo>
                  <a:cubicBezTo>
                    <a:pt x="364" y="0"/>
                    <a:pt x="364" y="0"/>
                    <a:pt x="364" y="0"/>
                  </a:cubicBezTo>
                  <a:cubicBezTo>
                    <a:pt x="336" y="57"/>
                    <a:pt x="336" y="57"/>
                    <a:pt x="336" y="57"/>
                  </a:cubicBezTo>
                  <a:cubicBezTo>
                    <a:pt x="336" y="15"/>
                    <a:pt x="336" y="15"/>
                    <a:pt x="336" y="15"/>
                  </a:cubicBezTo>
                  <a:cubicBezTo>
                    <a:pt x="196" y="15"/>
                    <a:pt x="196" y="15"/>
                    <a:pt x="196" y="15"/>
                  </a:cubicBezTo>
                  <a:cubicBezTo>
                    <a:pt x="196" y="33"/>
                    <a:pt x="196" y="33"/>
                    <a:pt x="196" y="33"/>
                  </a:cubicBezTo>
                  <a:cubicBezTo>
                    <a:pt x="187" y="26"/>
                    <a:pt x="175" y="22"/>
                    <a:pt x="162" y="22"/>
                  </a:cubicBezTo>
                  <a:cubicBezTo>
                    <a:pt x="128" y="22"/>
                    <a:pt x="101" y="49"/>
                    <a:pt x="101" y="82"/>
                  </a:cubicBezTo>
                  <a:cubicBezTo>
                    <a:pt x="101" y="116"/>
                    <a:pt x="128" y="143"/>
                    <a:pt x="162" y="143"/>
                  </a:cubicBezTo>
                  <a:cubicBezTo>
                    <a:pt x="175" y="143"/>
                    <a:pt x="187" y="138"/>
                    <a:pt x="196" y="132"/>
                  </a:cubicBezTo>
                  <a:cubicBezTo>
                    <a:pt x="196" y="155"/>
                    <a:pt x="196" y="155"/>
                    <a:pt x="196" y="155"/>
                  </a:cubicBezTo>
                  <a:cubicBezTo>
                    <a:pt x="336" y="155"/>
                    <a:pt x="336" y="155"/>
                    <a:pt x="336" y="155"/>
                  </a:cubicBezTo>
                  <a:cubicBezTo>
                    <a:pt x="336" y="124"/>
                    <a:pt x="336" y="124"/>
                    <a:pt x="336" y="124"/>
                  </a:cubicBezTo>
                  <a:lnTo>
                    <a:pt x="426"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68" name="Picture 67" descr="sysfore logo copy.png"/>
          <p:cNvPicPr>
            <a:picLocks noChangeAspect="1"/>
          </p:cNvPicPr>
          <p:nvPr/>
        </p:nvPicPr>
        <p:blipFill>
          <a:blip r:embed="rId4"/>
          <a:stretch>
            <a:fillRect/>
          </a:stretch>
        </p:blipFill>
        <p:spPr>
          <a:xfrm>
            <a:off x="11389283" y="5943396"/>
            <a:ext cx="713436" cy="713436"/>
          </a:xfrm>
          <a:prstGeom prst="rect">
            <a:avLst/>
          </a:prstGeom>
        </p:spPr>
      </p:pic>
    </p:spTree>
    <p:extLst>
      <p:ext uri="{BB962C8B-B14F-4D97-AF65-F5344CB8AC3E}">
        <p14:creationId xmlns:p14="http://schemas.microsoft.com/office/powerpoint/2010/main" val="1680669475"/>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Infrastructure-as-a-Service(IaaS)</a:t>
            </a:r>
            <a:endParaRPr lang="en-US" dirty="0"/>
          </a:p>
        </p:txBody>
      </p:sp>
      <p:grpSp>
        <p:nvGrpSpPr>
          <p:cNvPr id="3" name="Group 2"/>
          <p:cNvGrpSpPr/>
          <p:nvPr/>
        </p:nvGrpSpPr>
        <p:grpSpPr>
          <a:xfrm>
            <a:off x="5574477" y="1435384"/>
            <a:ext cx="2197360" cy="5028486"/>
            <a:chOff x="3683000" y="1676401"/>
            <a:chExt cx="2197100" cy="5029200"/>
          </a:xfrm>
        </p:grpSpPr>
        <p:sp useBgFill="1">
          <p:nvSpPr>
            <p:cNvPr id="4" name="Rectangle 3"/>
            <p:cNvSpPr/>
            <p:nvPr/>
          </p:nvSpPr>
          <p:spPr bwMode="auto">
            <a:xfrm>
              <a:off x="3683000" y="1676401"/>
              <a:ext cx="2197100" cy="5029200"/>
            </a:xfrm>
            <a:prstGeom prst="rect">
              <a:avLst/>
            </a:prstGeom>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6189" tIns="38094" rIns="38094" bIns="76189" numCol="1" spcCol="0" rtlCol="0" fromWordArt="0" anchor="b" anchorCtr="0" forceAA="0" compatLnSpc="1">
              <a:prstTxWarp prst="textNoShape">
                <a:avLst/>
              </a:prstTxWarp>
              <a:noAutofit/>
            </a:bodyPr>
            <a:lstStyle/>
            <a:p>
              <a:pPr algn="ctr" defTabSz="913644" fontAlgn="base">
                <a:spcBef>
                  <a:spcPct val="0"/>
                </a:spcBef>
                <a:spcAft>
                  <a:spcPct val="0"/>
                </a:spcAft>
              </a:pPr>
              <a:endParaRPr lang="en-US" sz="1833" spc="-50" dirty="0" err="1">
                <a:solidFill>
                  <a:srgbClr val="EFEFEF"/>
                </a:solidFill>
                <a:ea typeface="Segoe UI" pitchFamily="34" charset="0"/>
                <a:cs typeface="Segoe UI" pitchFamily="34" charset="0"/>
              </a:endParaRPr>
            </a:p>
          </p:txBody>
        </p:sp>
        <p:grpSp>
          <p:nvGrpSpPr>
            <p:cNvPr id="5" name="Group 7"/>
            <p:cNvGrpSpPr/>
            <p:nvPr/>
          </p:nvGrpSpPr>
          <p:grpSpPr>
            <a:xfrm>
              <a:off x="3752850" y="1778313"/>
              <a:ext cx="2057400" cy="4790435"/>
              <a:chOff x="3683007" y="1583373"/>
              <a:chExt cx="2057400" cy="4790435"/>
            </a:xfrm>
          </p:grpSpPr>
          <p:sp>
            <p:nvSpPr>
              <p:cNvPr id="6" name="Rectangle 5"/>
              <p:cNvSpPr/>
              <p:nvPr/>
            </p:nvSpPr>
            <p:spPr>
              <a:xfrm>
                <a:off x="3683007" y="1583373"/>
                <a:ext cx="2057400" cy="640080"/>
              </a:xfrm>
              <a:prstGeom prst="rect">
                <a:avLst/>
              </a:prstGeom>
              <a:noFill/>
              <a:ln w="9525" cap="flat" cmpd="sng" algn="ctr">
                <a:noFill/>
                <a:prstDash val="solid"/>
              </a:ln>
              <a:effectLst/>
            </p:spPr>
            <p:txBody>
              <a:bodyPr t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lgn="ctr" defTabSz="1218090" fontAlgn="base">
                  <a:spcAft>
                    <a:spcPct val="0"/>
                  </a:spcAft>
                </a:pPr>
                <a:r>
                  <a:rPr lang="en-US" sz="2000" dirty="0">
                    <a:solidFill>
                      <a:srgbClr val="0070C0"/>
                    </a:solidFill>
                    <a:ea typeface="Kozuka Gothic Pro R" pitchFamily="34" charset="-128"/>
                  </a:rPr>
                  <a:t>Infrastructure</a:t>
                </a:r>
              </a:p>
              <a:p>
                <a:pPr algn="ctr" defTabSz="1218190"/>
                <a:r>
                  <a:rPr lang="en-US" sz="1583" dirty="0">
                    <a:solidFill>
                      <a:srgbClr val="0070C0"/>
                    </a:solidFill>
                    <a:ea typeface="Kozuka Gothic Pro R" pitchFamily="34" charset="-128"/>
                  </a:rPr>
                  <a:t>(as a Service)</a:t>
                </a:r>
              </a:p>
            </p:txBody>
          </p:sp>
          <p:sp>
            <p:nvSpPr>
              <p:cNvPr id="7" name="Rectangle 6"/>
              <p:cNvSpPr/>
              <p:nvPr/>
            </p:nvSpPr>
            <p:spPr>
              <a:xfrm>
                <a:off x="3928144" y="5537991"/>
                <a:ext cx="1638241" cy="381000"/>
              </a:xfrm>
              <a:prstGeom prst="rect">
                <a:avLst/>
              </a:prstGeom>
              <a:solidFill>
                <a:schemeClr val="accent2"/>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1218190"/>
                <a:r>
                  <a:rPr lang="en-US" sz="1583" dirty="0">
                    <a:solidFill>
                      <a:srgbClr val="EFEFEF"/>
                    </a:solidFill>
                    <a:ea typeface="Segoe UI" pitchFamily="34" charset="0"/>
                    <a:cs typeface="Segoe UI" pitchFamily="34" charset="0"/>
                  </a:rPr>
                  <a:t>Storage</a:t>
                </a:r>
              </a:p>
            </p:txBody>
          </p:sp>
          <p:sp>
            <p:nvSpPr>
              <p:cNvPr id="8" name="Rectangle 7"/>
              <p:cNvSpPr/>
              <p:nvPr/>
            </p:nvSpPr>
            <p:spPr>
              <a:xfrm>
                <a:off x="3928144" y="5083172"/>
                <a:ext cx="1638241" cy="381000"/>
              </a:xfrm>
              <a:prstGeom prst="rect">
                <a:avLst/>
              </a:prstGeom>
              <a:solidFill>
                <a:schemeClr val="accent2"/>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1218190"/>
                <a:r>
                  <a:rPr lang="en-US" sz="1583" dirty="0">
                    <a:solidFill>
                      <a:srgbClr val="EFEFEF"/>
                    </a:solidFill>
                    <a:ea typeface="Segoe UI" pitchFamily="34" charset="0"/>
                    <a:cs typeface="Segoe UI" pitchFamily="34" charset="0"/>
                  </a:rPr>
                  <a:t>Servers</a:t>
                </a:r>
              </a:p>
            </p:txBody>
          </p:sp>
          <p:sp>
            <p:nvSpPr>
              <p:cNvPr id="9" name="Rectangle 8"/>
              <p:cNvSpPr/>
              <p:nvPr/>
            </p:nvSpPr>
            <p:spPr>
              <a:xfrm>
                <a:off x="3928144" y="5992808"/>
                <a:ext cx="1638241" cy="381000"/>
              </a:xfrm>
              <a:prstGeom prst="rect">
                <a:avLst/>
              </a:prstGeom>
              <a:solidFill>
                <a:schemeClr val="accent2"/>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1218190"/>
                <a:r>
                  <a:rPr lang="en-US" sz="1583" dirty="0">
                    <a:solidFill>
                      <a:srgbClr val="EFEFEF"/>
                    </a:solidFill>
                    <a:ea typeface="Segoe UI" pitchFamily="34" charset="0"/>
                    <a:cs typeface="Segoe UI" pitchFamily="34" charset="0"/>
                  </a:rPr>
                  <a:t>Networking</a:t>
                </a:r>
              </a:p>
            </p:txBody>
          </p:sp>
          <p:sp>
            <p:nvSpPr>
              <p:cNvPr id="10" name="Rectangle 9"/>
              <p:cNvSpPr/>
              <p:nvPr/>
            </p:nvSpPr>
            <p:spPr>
              <a:xfrm>
                <a:off x="3928144" y="4173534"/>
                <a:ext cx="1638241" cy="381000"/>
              </a:xfrm>
              <a:prstGeom prst="rect">
                <a:avLst/>
              </a:prstGeom>
              <a:solidFill>
                <a:schemeClr val="accent1"/>
              </a:solidFill>
              <a:ln w="9525" cap="flat" cmpd="sng" algn="ctr">
                <a:noFill/>
                <a:prstDash val="solid"/>
              </a:ln>
              <a:effectLst/>
            </p:spPr>
            <p:txBody>
              <a:bodyPr rtlCol="0" anchor="t" anchorCtr="0"/>
              <a:lstStyle/>
              <a:p>
                <a:pPr algn="ctr" defTabSz="1218190"/>
                <a:r>
                  <a:rPr lang="en-US" sz="1583" dirty="0">
                    <a:solidFill>
                      <a:srgbClr val="EFEFEF"/>
                    </a:solidFill>
                    <a:ea typeface="Segoe UI" pitchFamily="34" charset="0"/>
                    <a:cs typeface="Segoe UI" pitchFamily="34" charset="0"/>
                  </a:rPr>
                  <a:t>O/S</a:t>
                </a:r>
              </a:p>
            </p:txBody>
          </p:sp>
          <p:sp>
            <p:nvSpPr>
              <p:cNvPr id="11" name="Rectangle 10"/>
              <p:cNvSpPr/>
              <p:nvPr/>
            </p:nvSpPr>
            <p:spPr>
              <a:xfrm>
                <a:off x="3928144" y="3718715"/>
                <a:ext cx="1638241" cy="381000"/>
              </a:xfrm>
              <a:prstGeom prst="rect">
                <a:avLst/>
              </a:prstGeom>
              <a:solidFill>
                <a:schemeClr val="accent1"/>
              </a:solidFill>
              <a:ln w="9525" cap="flat" cmpd="sng" algn="ctr">
                <a:noFill/>
                <a:prstDash val="solid"/>
              </a:ln>
              <a:effectLst/>
            </p:spPr>
            <p:txBody>
              <a:bodyPr rtlCol="0" anchor="t" anchorCtr="0"/>
              <a:lstStyle/>
              <a:p>
                <a:pPr algn="ctr" defTabSz="1218190"/>
                <a:r>
                  <a:rPr lang="en-US" sz="1583" dirty="0">
                    <a:solidFill>
                      <a:srgbClr val="EFEFEF"/>
                    </a:solidFill>
                    <a:ea typeface="Segoe UI" pitchFamily="34" charset="0"/>
                    <a:cs typeface="Segoe UI" pitchFamily="34" charset="0"/>
                  </a:rPr>
                  <a:t>Middleware</a:t>
                </a:r>
              </a:p>
            </p:txBody>
          </p:sp>
          <p:sp>
            <p:nvSpPr>
              <p:cNvPr id="12" name="Rectangle 11"/>
              <p:cNvSpPr/>
              <p:nvPr/>
            </p:nvSpPr>
            <p:spPr>
              <a:xfrm>
                <a:off x="3928144" y="4628353"/>
                <a:ext cx="1638241" cy="381000"/>
              </a:xfrm>
              <a:prstGeom prst="rect">
                <a:avLst/>
              </a:prstGeom>
              <a:solidFill>
                <a:schemeClr val="accent2"/>
              </a:solidFill>
              <a:ln w="9525" cap="flat" cmpd="sng" algn="ctr">
                <a:noFill/>
                <a:prstDash val="solid"/>
              </a:ln>
              <a:effectLst/>
            </p:spPr>
            <p:txBody>
              <a:bodyPr lIns="0" rIns="0"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1218190"/>
                <a:r>
                  <a:rPr lang="en-US" sz="1583" dirty="0">
                    <a:solidFill>
                      <a:srgbClr val="EFEFEF"/>
                    </a:solidFill>
                    <a:ea typeface="Segoe UI" pitchFamily="34" charset="0"/>
                    <a:cs typeface="Segoe UI" pitchFamily="34" charset="0"/>
                  </a:rPr>
                  <a:t>Virtualization</a:t>
                </a:r>
              </a:p>
            </p:txBody>
          </p:sp>
          <p:sp>
            <p:nvSpPr>
              <p:cNvPr id="13" name="Rectangle 12"/>
              <p:cNvSpPr/>
              <p:nvPr/>
            </p:nvSpPr>
            <p:spPr>
              <a:xfrm>
                <a:off x="3928144" y="2809077"/>
                <a:ext cx="1638241" cy="381000"/>
              </a:xfrm>
              <a:prstGeom prst="rect">
                <a:avLst/>
              </a:prstGeom>
              <a:solidFill>
                <a:schemeClr val="accent1"/>
              </a:solidFill>
              <a:ln w="9525" cap="flat" cmpd="sng" algn="ctr">
                <a:noFill/>
                <a:prstDash val="solid"/>
              </a:ln>
              <a:effectLst/>
            </p:spPr>
            <p:txBody>
              <a:bodyPr rtlCol="0" anchor="t" anchorCtr="0"/>
              <a:lstStyle/>
              <a:p>
                <a:pPr algn="ctr" defTabSz="1218190"/>
                <a:r>
                  <a:rPr lang="en-US" sz="1583" dirty="0">
                    <a:solidFill>
                      <a:srgbClr val="EFEFEF"/>
                    </a:solidFill>
                    <a:ea typeface="Segoe UI" pitchFamily="34" charset="0"/>
                    <a:cs typeface="Segoe UI" pitchFamily="34" charset="0"/>
                  </a:rPr>
                  <a:t>Data</a:t>
                </a:r>
              </a:p>
            </p:txBody>
          </p:sp>
          <p:sp>
            <p:nvSpPr>
              <p:cNvPr id="14" name="Rectangle 13"/>
              <p:cNvSpPr/>
              <p:nvPr/>
            </p:nvSpPr>
            <p:spPr>
              <a:xfrm>
                <a:off x="3928144" y="2354258"/>
                <a:ext cx="1638241" cy="381000"/>
              </a:xfrm>
              <a:prstGeom prst="rect">
                <a:avLst/>
              </a:prstGeom>
              <a:solidFill>
                <a:schemeClr val="accent1"/>
              </a:solidFill>
              <a:ln w="9525" cap="flat" cmpd="sng" algn="ctr">
                <a:noFill/>
                <a:prstDash val="solid"/>
              </a:ln>
              <a:effectLst/>
            </p:spPr>
            <p:txBody>
              <a:bodyPr rtlCol="0" anchor="t" anchorCtr="0"/>
              <a:lstStyle/>
              <a:p>
                <a:pPr algn="ctr" defTabSz="1218190"/>
                <a:r>
                  <a:rPr lang="en-US" sz="1583" dirty="0">
                    <a:solidFill>
                      <a:srgbClr val="EFEFEF"/>
                    </a:solidFill>
                    <a:ea typeface="Segoe UI" pitchFamily="34" charset="0"/>
                    <a:cs typeface="Segoe UI" pitchFamily="34" charset="0"/>
                  </a:rPr>
                  <a:t>Applications</a:t>
                </a:r>
              </a:p>
            </p:txBody>
          </p:sp>
          <p:sp>
            <p:nvSpPr>
              <p:cNvPr id="15" name="Rectangle 14"/>
              <p:cNvSpPr/>
              <p:nvPr/>
            </p:nvSpPr>
            <p:spPr>
              <a:xfrm>
                <a:off x="3928144" y="3263896"/>
                <a:ext cx="1638241" cy="381000"/>
              </a:xfrm>
              <a:prstGeom prst="rect">
                <a:avLst/>
              </a:prstGeom>
              <a:solidFill>
                <a:schemeClr val="accent1"/>
              </a:solidFill>
              <a:ln w="9525" cap="flat" cmpd="sng" algn="ctr">
                <a:noFill/>
                <a:prstDash val="solid"/>
              </a:ln>
              <a:effectLst/>
            </p:spPr>
            <p:txBody>
              <a:bodyPr rtlCol="0" anchor="t" anchorCtr="0"/>
              <a:lstStyle/>
              <a:p>
                <a:pPr algn="ctr" defTabSz="1218190"/>
                <a:r>
                  <a:rPr lang="en-US" sz="1583" dirty="0">
                    <a:solidFill>
                      <a:srgbClr val="EFEFEF"/>
                    </a:solidFill>
                    <a:ea typeface="Segoe UI" pitchFamily="34" charset="0"/>
                    <a:cs typeface="Segoe UI" pitchFamily="34" charset="0"/>
                  </a:rPr>
                  <a:t>Runtime</a:t>
                </a:r>
              </a:p>
            </p:txBody>
          </p:sp>
        </p:grpSp>
      </p:grpSp>
      <p:grpSp>
        <p:nvGrpSpPr>
          <p:cNvPr id="16" name="Group 15"/>
          <p:cNvGrpSpPr/>
          <p:nvPr/>
        </p:nvGrpSpPr>
        <p:grpSpPr>
          <a:xfrm>
            <a:off x="3153513" y="1435384"/>
            <a:ext cx="2197360" cy="5028486"/>
            <a:chOff x="1257300" y="1676401"/>
            <a:chExt cx="2197100" cy="5029200"/>
          </a:xfrm>
        </p:grpSpPr>
        <p:sp>
          <p:nvSpPr>
            <p:cNvPr id="17" name="Rectangle 16"/>
            <p:cNvSpPr/>
            <p:nvPr/>
          </p:nvSpPr>
          <p:spPr bwMode="auto">
            <a:xfrm>
              <a:off x="1257300" y="1676401"/>
              <a:ext cx="2197100" cy="5029200"/>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6189" tIns="38094" rIns="38094" bIns="76189" numCol="1" spcCol="0" rtlCol="0" fromWordArt="0" anchor="b" anchorCtr="0" forceAA="0" compatLnSpc="1">
              <a:prstTxWarp prst="textNoShape">
                <a:avLst/>
              </a:prstTxWarp>
              <a:noAutofit/>
            </a:bodyPr>
            <a:lstStyle/>
            <a:p>
              <a:pPr algn="ctr" defTabSz="913644" fontAlgn="base">
                <a:spcBef>
                  <a:spcPct val="0"/>
                </a:spcBef>
                <a:spcAft>
                  <a:spcPct val="0"/>
                </a:spcAft>
              </a:pPr>
              <a:endParaRPr lang="en-US" sz="1833" spc="-50" dirty="0" err="1">
                <a:solidFill>
                  <a:srgbClr val="EFEFEF"/>
                </a:solidFill>
                <a:ea typeface="Segoe UI" pitchFamily="34" charset="0"/>
                <a:cs typeface="Segoe UI" pitchFamily="34" charset="0"/>
              </a:endParaRPr>
            </a:p>
          </p:txBody>
        </p:sp>
        <p:grpSp>
          <p:nvGrpSpPr>
            <p:cNvPr id="18" name="Group 2"/>
            <p:cNvGrpSpPr/>
            <p:nvPr/>
          </p:nvGrpSpPr>
          <p:grpSpPr>
            <a:xfrm>
              <a:off x="1422464" y="1778314"/>
              <a:ext cx="1866772" cy="4790431"/>
              <a:chOff x="1225894" y="1583374"/>
              <a:chExt cx="1866772" cy="4790431"/>
            </a:xfrm>
          </p:grpSpPr>
          <p:sp>
            <p:nvSpPr>
              <p:cNvPr id="19" name="Rectangle 18"/>
              <p:cNvSpPr/>
              <p:nvPr/>
            </p:nvSpPr>
            <p:spPr>
              <a:xfrm>
                <a:off x="1225894" y="1583374"/>
                <a:ext cx="1866772" cy="640080"/>
              </a:xfrm>
              <a:prstGeom prst="rect">
                <a:avLst/>
              </a:prstGeom>
              <a:noFill/>
              <a:ln w="9525" cap="flat" cmpd="sng" algn="ctr">
                <a:noFill/>
                <a:prstDash val="solid"/>
              </a:ln>
              <a:effectLst/>
            </p:spPr>
            <p:txBody>
              <a:bodyPr lIns="0" tIns="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lgn="ctr" defTabSz="1218090" fontAlgn="base">
                  <a:spcAft>
                    <a:spcPct val="0"/>
                  </a:spcAft>
                </a:pPr>
                <a:r>
                  <a:rPr lang="en-US" sz="2000" dirty="0">
                    <a:solidFill>
                      <a:srgbClr val="0070C0"/>
                    </a:solidFill>
                    <a:ea typeface="Kozuka Gothic Pro R" pitchFamily="34" charset="-128"/>
                  </a:rPr>
                  <a:t>On Premises</a:t>
                </a:r>
              </a:p>
            </p:txBody>
          </p:sp>
          <p:sp>
            <p:nvSpPr>
              <p:cNvPr id="20" name="Rectangle 19"/>
              <p:cNvSpPr/>
              <p:nvPr/>
            </p:nvSpPr>
            <p:spPr>
              <a:xfrm>
                <a:off x="1396458" y="5537988"/>
                <a:ext cx="1638241" cy="381000"/>
              </a:xfrm>
              <a:prstGeom prst="rect">
                <a:avLst/>
              </a:prstGeom>
              <a:solidFill>
                <a:schemeClr val="accent1"/>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190"/>
                <a:r>
                  <a:rPr lang="en-US" sz="1583" dirty="0">
                    <a:solidFill>
                      <a:srgbClr val="EFEFEF"/>
                    </a:solidFill>
                    <a:ea typeface="Segoe UI" pitchFamily="34" charset="0"/>
                    <a:cs typeface="Segoe UI" pitchFamily="34" charset="0"/>
                  </a:rPr>
                  <a:t>Storage</a:t>
                </a:r>
              </a:p>
            </p:txBody>
          </p:sp>
          <p:sp>
            <p:nvSpPr>
              <p:cNvPr id="21" name="Rectangle 20"/>
              <p:cNvSpPr/>
              <p:nvPr/>
            </p:nvSpPr>
            <p:spPr>
              <a:xfrm>
                <a:off x="1396458" y="5083169"/>
                <a:ext cx="1638241" cy="381000"/>
              </a:xfrm>
              <a:prstGeom prst="rect">
                <a:avLst/>
              </a:prstGeom>
              <a:solidFill>
                <a:schemeClr val="accent1"/>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190"/>
                <a:r>
                  <a:rPr lang="en-US" sz="1583" dirty="0">
                    <a:solidFill>
                      <a:srgbClr val="EFEFEF"/>
                    </a:solidFill>
                    <a:ea typeface="Segoe UI" pitchFamily="34" charset="0"/>
                    <a:cs typeface="Segoe UI" pitchFamily="34" charset="0"/>
                  </a:rPr>
                  <a:t>Servers</a:t>
                </a:r>
              </a:p>
            </p:txBody>
          </p:sp>
          <p:sp>
            <p:nvSpPr>
              <p:cNvPr id="22" name="Rectangle 21"/>
              <p:cNvSpPr/>
              <p:nvPr/>
            </p:nvSpPr>
            <p:spPr>
              <a:xfrm>
                <a:off x="1396458" y="5992805"/>
                <a:ext cx="1638241" cy="381000"/>
              </a:xfrm>
              <a:prstGeom prst="rect">
                <a:avLst/>
              </a:prstGeom>
              <a:solidFill>
                <a:schemeClr val="accent1"/>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190"/>
                <a:r>
                  <a:rPr lang="en-US" sz="1583" dirty="0">
                    <a:solidFill>
                      <a:srgbClr val="EFEFEF"/>
                    </a:solidFill>
                    <a:ea typeface="Segoe UI" pitchFamily="34" charset="0"/>
                    <a:cs typeface="Segoe UI" pitchFamily="34" charset="0"/>
                  </a:rPr>
                  <a:t>Networking</a:t>
                </a:r>
              </a:p>
            </p:txBody>
          </p:sp>
          <p:sp>
            <p:nvSpPr>
              <p:cNvPr id="23" name="Rectangle 22"/>
              <p:cNvSpPr/>
              <p:nvPr/>
            </p:nvSpPr>
            <p:spPr>
              <a:xfrm>
                <a:off x="1396458" y="4173531"/>
                <a:ext cx="1638241" cy="381000"/>
              </a:xfrm>
              <a:prstGeom prst="rect">
                <a:avLst/>
              </a:prstGeom>
              <a:solidFill>
                <a:schemeClr val="accent1"/>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190"/>
                <a:r>
                  <a:rPr lang="en-US" sz="1583" dirty="0">
                    <a:solidFill>
                      <a:srgbClr val="EFEFEF"/>
                    </a:solidFill>
                    <a:ea typeface="Segoe UI" pitchFamily="34" charset="0"/>
                    <a:cs typeface="Segoe UI" pitchFamily="34" charset="0"/>
                  </a:rPr>
                  <a:t>O/S</a:t>
                </a:r>
              </a:p>
            </p:txBody>
          </p:sp>
          <p:sp>
            <p:nvSpPr>
              <p:cNvPr id="24" name="Rectangle 23"/>
              <p:cNvSpPr/>
              <p:nvPr/>
            </p:nvSpPr>
            <p:spPr>
              <a:xfrm>
                <a:off x="1396458" y="3718712"/>
                <a:ext cx="1638241" cy="381000"/>
              </a:xfrm>
              <a:prstGeom prst="rect">
                <a:avLst/>
              </a:prstGeom>
              <a:solidFill>
                <a:schemeClr val="accent1"/>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190"/>
                <a:r>
                  <a:rPr lang="en-US" sz="1583" dirty="0">
                    <a:solidFill>
                      <a:srgbClr val="EFEFEF"/>
                    </a:solidFill>
                    <a:ea typeface="Segoe UI" pitchFamily="34" charset="0"/>
                    <a:cs typeface="Segoe UI" pitchFamily="34" charset="0"/>
                  </a:rPr>
                  <a:t>Middleware</a:t>
                </a:r>
              </a:p>
            </p:txBody>
          </p:sp>
          <p:sp>
            <p:nvSpPr>
              <p:cNvPr id="25" name="Rectangle 24"/>
              <p:cNvSpPr/>
              <p:nvPr/>
            </p:nvSpPr>
            <p:spPr>
              <a:xfrm>
                <a:off x="1396458" y="4628350"/>
                <a:ext cx="1638241" cy="381000"/>
              </a:xfrm>
              <a:prstGeom prst="rect">
                <a:avLst/>
              </a:prstGeom>
              <a:solidFill>
                <a:schemeClr val="accent1"/>
              </a:solidFill>
              <a:ln w="9525" cap="flat" cmpd="sng" algn="ctr">
                <a:noFill/>
                <a:prstDash val="solid"/>
              </a:ln>
              <a:effectLst/>
            </p:spPr>
            <p:txBody>
              <a:bodyPr lIns="0" r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190"/>
                <a:r>
                  <a:rPr lang="en-US" sz="1583" dirty="0">
                    <a:solidFill>
                      <a:srgbClr val="EFEFEF"/>
                    </a:solidFill>
                    <a:ea typeface="Segoe UI" pitchFamily="34" charset="0"/>
                    <a:cs typeface="Segoe UI" pitchFamily="34" charset="0"/>
                  </a:rPr>
                  <a:t>Virtualization</a:t>
                </a:r>
              </a:p>
            </p:txBody>
          </p:sp>
          <p:sp>
            <p:nvSpPr>
              <p:cNvPr id="26" name="Rectangle 25"/>
              <p:cNvSpPr/>
              <p:nvPr/>
            </p:nvSpPr>
            <p:spPr>
              <a:xfrm>
                <a:off x="1396458" y="2809074"/>
                <a:ext cx="1638241" cy="381000"/>
              </a:xfrm>
              <a:prstGeom prst="rect">
                <a:avLst/>
              </a:prstGeom>
              <a:solidFill>
                <a:schemeClr val="accent1"/>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190"/>
                <a:r>
                  <a:rPr lang="en-US" sz="1583" dirty="0">
                    <a:solidFill>
                      <a:srgbClr val="EFEFEF"/>
                    </a:solidFill>
                    <a:ea typeface="Segoe UI" pitchFamily="34" charset="0"/>
                    <a:cs typeface="Segoe UI" pitchFamily="34" charset="0"/>
                  </a:rPr>
                  <a:t>Data</a:t>
                </a:r>
              </a:p>
            </p:txBody>
          </p:sp>
          <p:sp>
            <p:nvSpPr>
              <p:cNvPr id="27" name="Rectangle 26"/>
              <p:cNvSpPr/>
              <p:nvPr/>
            </p:nvSpPr>
            <p:spPr>
              <a:xfrm>
                <a:off x="1396458" y="2354255"/>
                <a:ext cx="1638241" cy="381000"/>
              </a:xfrm>
              <a:prstGeom prst="rect">
                <a:avLst/>
              </a:prstGeom>
              <a:solidFill>
                <a:schemeClr val="accent1"/>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190"/>
                <a:r>
                  <a:rPr lang="en-US" sz="1583" dirty="0">
                    <a:solidFill>
                      <a:srgbClr val="EFEFEF"/>
                    </a:solidFill>
                    <a:ea typeface="Segoe UI" pitchFamily="34" charset="0"/>
                    <a:cs typeface="Segoe UI" pitchFamily="34" charset="0"/>
                  </a:rPr>
                  <a:t>Applications</a:t>
                </a:r>
              </a:p>
            </p:txBody>
          </p:sp>
          <p:sp>
            <p:nvSpPr>
              <p:cNvPr id="28" name="Rectangle 27"/>
              <p:cNvSpPr/>
              <p:nvPr/>
            </p:nvSpPr>
            <p:spPr>
              <a:xfrm>
                <a:off x="1396458" y="3263893"/>
                <a:ext cx="1638241" cy="381000"/>
              </a:xfrm>
              <a:prstGeom prst="rect">
                <a:avLst/>
              </a:prstGeom>
              <a:solidFill>
                <a:schemeClr val="accent1"/>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190"/>
                <a:r>
                  <a:rPr lang="en-US" sz="1583" dirty="0">
                    <a:solidFill>
                      <a:srgbClr val="EFEFEF"/>
                    </a:solidFill>
                    <a:ea typeface="Segoe UI" pitchFamily="34" charset="0"/>
                    <a:cs typeface="Segoe UI" pitchFamily="34" charset="0"/>
                  </a:rPr>
                  <a:t>Runtime</a:t>
                </a:r>
              </a:p>
            </p:txBody>
          </p:sp>
        </p:grpSp>
      </p:grpSp>
      <p:grpSp>
        <p:nvGrpSpPr>
          <p:cNvPr id="29" name="Group 28"/>
          <p:cNvGrpSpPr/>
          <p:nvPr/>
        </p:nvGrpSpPr>
        <p:grpSpPr>
          <a:xfrm>
            <a:off x="10304710" y="1476332"/>
            <a:ext cx="1638437" cy="870640"/>
            <a:chOff x="10404218" y="1435102"/>
            <a:chExt cx="1638243" cy="870763"/>
          </a:xfrm>
        </p:grpSpPr>
        <p:sp>
          <p:nvSpPr>
            <p:cNvPr id="30" name="Rectangle 29"/>
            <p:cNvSpPr/>
            <p:nvPr/>
          </p:nvSpPr>
          <p:spPr>
            <a:xfrm>
              <a:off x="10404218" y="1435102"/>
              <a:ext cx="1638241" cy="381000"/>
            </a:xfrm>
            <a:prstGeom prst="rect">
              <a:avLst/>
            </a:prstGeom>
            <a:solidFill>
              <a:schemeClr val="accent1"/>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190"/>
              <a:r>
                <a:rPr lang="en-US" sz="1500" dirty="0">
                  <a:solidFill>
                    <a:srgbClr val="EFEFEF"/>
                  </a:solidFill>
                  <a:ea typeface="Segoe UI" pitchFamily="34" charset="0"/>
                  <a:cs typeface="Segoe UI" pitchFamily="34" charset="0"/>
                </a:rPr>
                <a:t>You Manage</a:t>
              </a:r>
            </a:p>
          </p:txBody>
        </p:sp>
        <p:sp>
          <p:nvSpPr>
            <p:cNvPr id="31" name="Rectangle 30"/>
            <p:cNvSpPr/>
            <p:nvPr/>
          </p:nvSpPr>
          <p:spPr>
            <a:xfrm>
              <a:off x="10404221" y="1924865"/>
              <a:ext cx="1638240" cy="381000"/>
            </a:xfrm>
            <a:prstGeom prst="rect">
              <a:avLst/>
            </a:prstGeom>
            <a:solidFill>
              <a:schemeClr val="accent2"/>
            </a:solidFill>
            <a:ln w="9525" cap="flat" cmpd="sng" algn="ctr">
              <a:noFill/>
              <a:prstDash val="solid"/>
            </a:ln>
            <a:effectLst/>
          </p:spPr>
          <p:txBody>
            <a:bodyPr lIns="0" rIns="0" rtlCol="0" anchor="t" anchorCtr="0"/>
            <a:lstStyle/>
            <a:p>
              <a:pPr algn="ctr" defTabSz="1218190"/>
              <a:r>
                <a:rPr lang="en-US" sz="1500" dirty="0">
                  <a:solidFill>
                    <a:srgbClr val="EFEFEF"/>
                  </a:solidFill>
                  <a:ea typeface="Segoe UI" pitchFamily="34" charset="0"/>
                  <a:cs typeface="Segoe UI" pitchFamily="34" charset="0"/>
                </a:rPr>
                <a:t>Vendor Manages</a:t>
              </a:r>
            </a:p>
          </p:txBody>
        </p:sp>
      </p:grpSp>
      <p:pic>
        <p:nvPicPr>
          <p:cNvPr id="32" name="Picture 31" descr="sysfore logo copy.png"/>
          <p:cNvPicPr>
            <a:picLocks noChangeAspect="1"/>
          </p:cNvPicPr>
          <p:nvPr/>
        </p:nvPicPr>
        <p:blipFill>
          <a:blip r:embed="rId2"/>
          <a:stretch>
            <a:fillRect/>
          </a:stretch>
        </p:blipFill>
        <p:spPr>
          <a:xfrm>
            <a:off x="11389283" y="5943396"/>
            <a:ext cx="713436" cy="713436"/>
          </a:xfrm>
          <a:prstGeom prst="rect">
            <a:avLst/>
          </a:prstGeom>
        </p:spPr>
      </p:pic>
    </p:spTree>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The Microsoft Azure Platform</a:t>
            </a:r>
            <a:endParaRPr lang="en-US" dirty="0"/>
          </a:p>
        </p:txBody>
      </p:sp>
      <p:pic>
        <p:nvPicPr>
          <p:cNvPr id="3" name="Map PNG"/>
          <p:cNvPicPr>
            <a:picLocks noChangeAspect="1"/>
          </p:cNvPicPr>
          <p:nvPr/>
        </p:nvPicPr>
        <p:blipFill>
          <a:blip r:embed="rId2"/>
          <a:stretch>
            <a:fillRect/>
          </a:stretch>
        </p:blipFill>
        <p:spPr>
          <a:xfrm>
            <a:off x="1586764" y="1287464"/>
            <a:ext cx="10425064" cy="5114987"/>
          </a:xfrm>
          <a:prstGeom prst="rect">
            <a:avLst/>
          </a:prstGeom>
        </p:spPr>
      </p:pic>
      <p:sp>
        <p:nvSpPr>
          <p:cNvPr id="4" name="Rectangle 3"/>
          <p:cNvSpPr/>
          <p:nvPr/>
        </p:nvSpPr>
        <p:spPr bwMode="auto">
          <a:xfrm>
            <a:off x="0" y="1154475"/>
            <a:ext cx="12709720" cy="5840050"/>
          </a:xfrm>
          <a:prstGeom prst="rect">
            <a:avLst/>
          </a:prstGeom>
          <a:solidFill>
            <a:srgbClr val="FFFFFF">
              <a:alpha val="50196"/>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5" name="Virtual Network label in cloud"/>
          <p:cNvSpPr/>
          <p:nvPr/>
        </p:nvSpPr>
        <p:spPr>
          <a:xfrm>
            <a:off x="9833038" y="4652365"/>
            <a:ext cx="598241" cy="313932"/>
          </a:xfrm>
          <a:prstGeom prst="rect">
            <a:avLst/>
          </a:prstGeom>
        </p:spPr>
        <p:txBody>
          <a:bodyPr wrap="none">
            <a:spAutoFit/>
          </a:bodyPr>
          <a:lstStyle/>
          <a:p>
            <a:pPr algn="ctr" defTabSz="913695" fontAlgn="base">
              <a:lnSpc>
                <a:spcPct val="80000"/>
              </a:lnSpc>
              <a:spcBef>
                <a:spcPct val="0"/>
              </a:spcBef>
              <a:spcAft>
                <a:spcPct val="0"/>
              </a:spcAft>
            </a:pPr>
            <a:r>
              <a:rPr lang="en-US" sz="900" dirty="0">
                <a:gradFill>
                  <a:gsLst>
                    <a:gs pos="0">
                      <a:srgbClr val="FFFFFF"/>
                    </a:gs>
                    <a:gs pos="100000">
                      <a:srgbClr val="FFFFFF"/>
                    </a:gs>
                  </a:gsLst>
                  <a:lin ang="5400000" scaled="0"/>
                </a:gradFill>
              </a:rPr>
              <a:t>virtual </a:t>
            </a:r>
            <a:r>
              <a:rPr lang="en-US" sz="900" dirty="0" smtClean="0">
                <a:gradFill>
                  <a:gsLst>
                    <a:gs pos="0">
                      <a:srgbClr val="FFFFFF"/>
                    </a:gs>
                    <a:gs pos="100000">
                      <a:srgbClr val="FFFFFF"/>
                    </a:gs>
                  </a:gsLst>
                  <a:lin ang="5400000" scaled="0"/>
                </a:gradFill>
              </a:rPr>
              <a:t/>
            </a:r>
            <a:br>
              <a:rPr lang="en-US" sz="900" dirty="0" smtClean="0">
                <a:gradFill>
                  <a:gsLst>
                    <a:gs pos="0">
                      <a:srgbClr val="FFFFFF"/>
                    </a:gs>
                    <a:gs pos="100000">
                      <a:srgbClr val="FFFFFF"/>
                    </a:gs>
                  </a:gsLst>
                  <a:lin ang="5400000" scaled="0"/>
                </a:gradFill>
              </a:rPr>
            </a:br>
            <a:r>
              <a:rPr lang="en-US" sz="900" dirty="0" smtClean="0">
                <a:gradFill>
                  <a:gsLst>
                    <a:gs pos="0">
                      <a:srgbClr val="FFFFFF"/>
                    </a:gs>
                    <a:gs pos="100000">
                      <a:srgbClr val="FFFFFF"/>
                    </a:gs>
                  </a:gsLst>
                  <a:lin ang="5400000" scaled="0"/>
                </a:gradFill>
              </a:rPr>
              <a:t>network</a:t>
            </a:r>
            <a:endParaRPr lang="en-US" sz="900" dirty="0">
              <a:gradFill>
                <a:gsLst>
                  <a:gs pos="0">
                    <a:srgbClr val="FFFFFF"/>
                  </a:gs>
                  <a:gs pos="100000">
                    <a:srgbClr val="FFFFFF"/>
                  </a:gs>
                </a:gsLst>
                <a:lin ang="5400000" scaled="0"/>
              </a:gradFill>
            </a:endParaRPr>
          </a:p>
        </p:txBody>
      </p:sp>
      <p:sp>
        <p:nvSpPr>
          <p:cNvPr id="6" name="Rectangle 5"/>
          <p:cNvSpPr/>
          <p:nvPr/>
        </p:nvSpPr>
        <p:spPr bwMode="auto">
          <a:xfrm>
            <a:off x="1" y="3544354"/>
            <a:ext cx="7536556" cy="118872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320" tIns="411480" rIns="182854" bIns="0" numCol="1" spcCol="0" rtlCol="0" fromWordArt="0" anchor="ctr" anchorCtr="0" forceAA="0" compatLnSpc="1">
            <a:prstTxWarp prst="textNoShape">
              <a:avLst/>
            </a:prstTxWarp>
            <a:noAutofit/>
          </a:bodyPr>
          <a:lstStyle/>
          <a:p>
            <a:pPr defTabSz="776976">
              <a:defRPr/>
            </a:pPr>
            <a:r>
              <a:rPr lang="en-US" sz="4800" kern="0" baseline="30000" dirty="0">
                <a:gradFill>
                  <a:gsLst>
                    <a:gs pos="0">
                      <a:srgbClr val="00188F">
                        <a:lumMod val="5000"/>
                        <a:lumOff val="95000"/>
                      </a:srgbClr>
                    </a:gs>
                    <a:gs pos="100000">
                      <a:srgbClr val="EFEFEF"/>
                    </a:gs>
                  </a:gsLst>
                  <a:lin ang="5400000" scaled="1"/>
                </a:gradFill>
                <a:latin typeface="Segoe UI Light"/>
              </a:rPr>
              <a:t>data </a:t>
            </a:r>
            <a:br>
              <a:rPr lang="en-US" sz="4800" kern="0" baseline="30000" dirty="0">
                <a:gradFill>
                  <a:gsLst>
                    <a:gs pos="0">
                      <a:srgbClr val="00188F">
                        <a:lumMod val="5000"/>
                        <a:lumOff val="95000"/>
                      </a:srgbClr>
                    </a:gs>
                    <a:gs pos="100000">
                      <a:srgbClr val="EFEFEF"/>
                    </a:gs>
                  </a:gsLst>
                  <a:lin ang="5400000" scaled="1"/>
                </a:gradFill>
                <a:latin typeface="Segoe UI Light"/>
              </a:rPr>
            </a:br>
            <a:r>
              <a:rPr lang="en-US" sz="4800" kern="0" baseline="30000" dirty="0">
                <a:gradFill>
                  <a:gsLst>
                    <a:gs pos="0">
                      <a:srgbClr val="00188F">
                        <a:lumMod val="5000"/>
                        <a:lumOff val="95000"/>
                      </a:srgbClr>
                    </a:gs>
                    <a:gs pos="100000">
                      <a:srgbClr val="EFEFEF"/>
                    </a:gs>
                  </a:gsLst>
                  <a:lin ang="5400000" scaled="1"/>
                </a:gradFill>
                <a:latin typeface="Segoe UI Light"/>
              </a:rPr>
              <a:t>services</a:t>
            </a:r>
          </a:p>
        </p:txBody>
      </p:sp>
      <p:sp>
        <p:nvSpPr>
          <p:cNvPr id="7" name="Rectangle 6"/>
          <p:cNvSpPr/>
          <p:nvPr/>
        </p:nvSpPr>
        <p:spPr bwMode="auto">
          <a:xfrm>
            <a:off x="4493621" y="3689699"/>
            <a:ext cx="914193" cy="83158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913695" fontAlgn="base">
              <a:lnSpc>
                <a:spcPct val="80000"/>
              </a:lnSpc>
              <a:spcBef>
                <a:spcPct val="0"/>
              </a:spcBef>
              <a:spcAft>
                <a:spcPct val="0"/>
              </a:spcAft>
            </a:pPr>
            <a:r>
              <a:rPr lang="en-US" sz="1067" dirty="0" smtClean="0">
                <a:gradFill>
                  <a:gsLst>
                    <a:gs pos="0">
                      <a:srgbClr val="FFFFFF"/>
                    </a:gs>
                    <a:gs pos="100000">
                      <a:srgbClr val="FFFFFF"/>
                    </a:gs>
                  </a:gsLst>
                  <a:lin ang="5400000" scaled="0"/>
                </a:gradFill>
              </a:rPr>
              <a:t>table</a:t>
            </a:r>
            <a:endParaRPr lang="en-US" sz="1067" dirty="0">
              <a:gradFill>
                <a:gsLst>
                  <a:gs pos="0">
                    <a:srgbClr val="FFFFFF"/>
                  </a:gs>
                  <a:gs pos="100000">
                    <a:srgbClr val="FFFFFF"/>
                  </a:gs>
                </a:gsLst>
                <a:lin ang="5400000" scaled="0"/>
              </a:gradFill>
            </a:endParaRPr>
          </a:p>
        </p:txBody>
      </p:sp>
      <p:sp>
        <p:nvSpPr>
          <p:cNvPr id="8" name="Rectangle 7"/>
          <p:cNvSpPr/>
          <p:nvPr/>
        </p:nvSpPr>
        <p:spPr bwMode="auto">
          <a:xfrm>
            <a:off x="3578358" y="3689699"/>
            <a:ext cx="914193" cy="83158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913695" fontAlgn="base">
              <a:lnSpc>
                <a:spcPct val="80000"/>
              </a:lnSpc>
              <a:spcBef>
                <a:spcPct val="0"/>
              </a:spcBef>
              <a:spcAft>
                <a:spcPct val="0"/>
              </a:spcAft>
            </a:pPr>
            <a:r>
              <a:rPr lang="en-US" sz="1067" dirty="0" err="1">
                <a:gradFill>
                  <a:gsLst>
                    <a:gs pos="0">
                      <a:srgbClr val="FFFFFF"/>
                    </a:gs>
                    <a:gs pos="100000">
                      <a:srgbClr val="FFFFFF"/>
                    </a:gs>
                  </a:gsLst>
                  <a:lin ang="5400000" scaled="0"/>
                </a:gradFill>
              </a:rPr>
              <a:t>HDInsight</a:t>
            </a:r>
            <a:endParaRPr lang="en-US" sz="1067" dirty="0">
              <a:gradFill>
                <a:gsLst>
                  <a:gs pos="0">
                    <a:srgbClr val="FFFFFF"/>
                  </a:gs>
                  <a:gs pos="100000">
                    <a:srgbClr val="FFFFFF"/>
                  </a:gs>
                </a:gsLst>
                <a:lin ang="5400000" scaled="0"/>
              </a:gradFill>
            </a:endParaRPr>
          </a:p>
        </p:txBody>
      </p:sp>
      <p:sp>
        <p:nvSpPr>
          <p:cNvPr id="9" name="Rectangle 8"/>
          <p:cNvSpPr/>
          <p:nvPr/>
        </p:nvSpPr>
        <p:spPr bwMode="auto">
          <a:xfrm>
            <a:off x="5510947" y="3713279"/>
            <a:ext cx="914193" cy="83158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913695" fontAlgn="base">
              <a:lnSpc>
                <a:spcPct val="80000"/>
              </a:lnSpc>
              <a:spcBef>
                <a:spcPct val="0"/>
              </a:spcBef>
              <a:spcAft>
                <a:spcPct val="0"/>
              </a:spcAft>
            </a:pPr>
            <a:r>
              <a:rPr lang="en-US" sz="1067" dirty="0">
                <a:gradFill>
                  <a:gsLst>
                    <a:gs pos="0">
                      <a:srgbClr val="FFFFFF"/>
                    </a:gs>
                    <a:gs pos="100000">
                      <a:srgbClr val="FFFFFF"/>
                    </a:gs>
                  </a:gsLst>
                  <a:lin ang="5400000" scaled="0"/>
                </a:gradFill>
              </a:rPr>
              <a:t>blob storage</a:t>
            </a:r>
          </a:p>
        </p:txBody>
      </p:sp>
      <p:sp>
        <p:nvSpPr>
          <p:cNvPr id="10" name="Rectangle 9"/>
          <p:cNvSpPr/>
          <p:nvPr/>
        </p:nvSpPr>
        <p:spPr bwMode="auto">
          <a:xfrm>
            <a:off x="2624633" y="3689699"/>
            <a:ext cx="914193" cy="83158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913695" fontAlgn="base">
              <a:lnSpc>
                <a:spcPct val="80000"/>
              </a:lnSpc>
              <a:spcBef>
                <a:spcPct val="0"/>
              </a:spcBef>
              <a:spcAft>
                <a:spcPct val="0"/>
              </a:spcAft>
            </a:pPr>
            <a:r>
              <a:rPr lang="en-US" sz="1067" dirty="0">
                <a:gradFill>
                  <a:gsLst>
                    <a:gs pos="0">
                      <a:srgbClr val="FFFFFF"/>
                    </a:gs>
                    <a:gs pos="100000">
                      <a:srgbClr val="FFFFFF"/>
                    </a:gs>
                  </a:gsLst>
                  <a:lin ang="5400000" scaled="0"/>
                </a:gradFill>
              </a:rPr>
              <a:t>SQL database</a:t>
            </a:r>
          </a:p>
        </p:txBody>
      </p:sp>
      <p:sp>
        <p:nvSpPr>
          <p:cNvPr id="11" name="Rectangle 10"/>
          <p:cNvSpPr/>
          <p:nvPr/>
        </p:nvSpPr>
        <p:spPr bwMode="auto">
          <a:xfrm>
            <a:off x="-26924" y="1500929"/>
            <a:ext cx="7563481" cy="19844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274320" tIns="1280160" rIns="124325" bIns="62161" numCol="1" rtlCol="0" anchor="ctr" anchorCtr="0" compatLnSpc="1">
            <a:prstTxWarp prst="textNoShape">
              <a:avLst/>
            </a:prstTxWarp>
          </a:bodyPr>
          <a:lstStyle/>
          <a:p>
            <a:pPr defTabSz="776976">
              <a:defRPr/>
            </a:pPr>
            <a:r>
              <a:rPr lang="en-US" sz="4800" kern="0" baseline="30000" dirty="0" smtClean="0">
                <a:gradFill>
                  <a:gsLst>
                    <a:gs pos="0">
                      <a:srgbClr val="00188F">
                        <a:lumMod val="5000"/>
                        <a:lumOff val="95000"/>
                      </a:srgbClr>
                    </a:gs>
                    <a:gs pos="100000">
                      <a:srgbClr val="EFEFEF"/>
                    </a:gs>
                  </a:gsLst>
                  <a:lin ang="5400000" scaled="1"/>
                </a:gradFill>
                <a:latin typeface="Segoe UI Light"/>
              </a:rPr>
              <a:t>app </a:t>
            </a:r>
            <a:br>
              <a:rPr lang="en-US" sz="4800" kern="0" baseline="30000" dirty="0" smtClean="0">
                <a:gradFill>
                  <a:gsLst>
                    <a:gs pos="0">
                      <a:srgbClr val="00188F">
                        <a:lumMod val="5000"/>
                        <a:lumOff val="95000"/>
                      </a:srgbClr>
                    </a:gs>
                    <a:gs pos="100000">
                      <a:srgbClr val="EFEFEF"/>
                    </a:gs>
                  </a:gsLst>
                  <a:lin ang="5400000" scaled="1"/>
                </a:gradFill>
                <a:latin typeface="Segoe UI Light"/>
              </a:rPr>
            </a:br>
            <a:r>
              <a:rPr lang="en-US" sz="4800" kern="0" baseline="30000" dirty="0" smtClean="0">
                <a:gradFill>
                  <a:gsLst>
                    <a:gs pos="0">
                      <a:srgbClr val="00188F">
                        <a:lumMod val="5000"/>
                        <a:lumOff val="95000"/>
                      </a:srgbClr>
                    </a:gs>
                    <a:gs pos="100000">
                      <a:srgbClr val="EFEFEF"/>
                    </a:gs>
                  </a:gsLst>
                  <a:lin ang="5400000" scaled="1"/>
                </a:gradFill>
                <a:latin typeface="Segoe UI Light"/>
              </a:rPr>
              <a:t>services</a:t>
            </a:r>
            <a:endParaRPr lang="en-US" sz="4800" kern="0" baseline="30000" dirty="0">
              <a:gradFill>
                <a:gsLst>
                  <a:gs pos="0">
                    <a:srgbClr val="00188F">
                      <a:lumMod val="5000"/>
                      <a:lumOff val="95000"/>
                    </a:srgbClr>
                  </a:gs>
                  <a:gs pos="100000">
                    <a:srgbClr val="EFEFEF"/>
                  </a:gs>
                </a:gsLst>
                <a:lin ang="5400000" scaled="1"/>
              </a:gradFill>
              <a:latin typeface="Segoe UI Light"/>
            </a:endParaRPr>
          </a:p>
        </p:txBody>
      </p:sp>
      <p:sp>
        <p:nvSpPr>
          <p:cNvPr id="12" name="Rectangle 11"/>
          <p:cNvSpPr/>
          <p:nvPr/>
        </p:nvSpPr>
        <p:spPr bwMode="auto">
          <a:xfrm>
            <a:off x="6528271" y="1601569"/>
            <a:ext cx="914193" cy="83158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913695" fontAlgn="base">
              <a:lnSpc>
                <a:spcPct val="80000"/>
              </a:lnSpc>
              <a:spcBef>
                <a:spcPct val="0"/>
              </a:spcBef>
              <a:spcAft>
                <a:spcPct val="0"/>
              </a:spcAft>
            </a:pPr>
            <a:r>
              <a:rPr lang="en-US" sz="1067" dirty="0">
                <a:gradFill>
                  <a:gsLst>
                    <a:gs pos="0">
                      <a:srgbClr val="FFFFFF"/>
                    </a:gs>
                    <a:gs pos="100000">
                      <a:srgbClr val="FFFFFF"/>
                    </a:gs>
                  </a:gsLst>
                  <a:lin ang="5400000" scaled="0"/>
                </a:gradFill>
              </a:rPr>
              <a:t>media</a:t>
            </a:r>
          </a:p>
        </p:txBody>
      </p:sp>
      <p:sp>
        <p:nvSpPr>
          <p:cNvPr id="13" name="Rectangle 12"/>
          <p:cNvSpPr/>
          <p:nvPr/>
        </p:nvSpPr>
        <p:spPr bwMode="auto">
          <a:xfrm>
            <a:off x="5510947" y="2523047"/>
            <a:ext cx="914193" cy="83158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913695" fontAlgn="base">
              <a:lnSpc>
                <a:spcPct val="80000"/>
              </a:lnSpc>
              <a:spcBef>
                <a:spcPct val="0"/>
              </a:spcBef>
              <a:spcAft>
                <a:spcPct val="0"/>
              </a:spcAft>
            </a:pPr>
            <a:r>
              <a:rPr lang="en-US" sz="1067" dirty="0" err="1">
                <a:gradFill>
                  <a:gsLst>
                    <a:gs pos="0">
                      <a:srgbClr val="FFFFFF"/>
                    </a:gs>
                    <a:gs pos="100000">
                      <a:srgbClr val="FFFFFF"/>
                    </a:gs>
                  </a:gsLst>
                  <a:lin ang="5400000" scaled="0"/>
                </a:gradFill>
              </a:rPr>
              <a:t>hpc</a:t>
            </a:r>
            <a:endParaRPr lang="en-US" sz="1067" dirty="0">
              <a:gradFill>
                <a:gsLst>
                  <a:gs pos="0">
                    <a:srgbClr val="FFFFFF"/>
                  </a:gs>
                  <a:gs pos="100000">
                    <a:srgbClr val="FFFFFF"/>
                  </a:gs>
                </a:gsLst>
                <a:lin ang="5400000" scaled="0"/>
              </a:gradFill>
            </a:endParaRPr>
          </a:p>
        </p:txBody>
      </p:sp>
      <p:sp>
        <p:nvSpPr>
          <p:cNvPr id="14" name="Rectangle 13"/>
          <p:cNvSpPr/>
          <p:nvPr/>
        </p:nvSpPr>
        <p:spPr bwMode="auto">
          <a:xfrm>
            <a:off x="4493621" y="2523761"/>
            <a:ext cx="914193" cy="83158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913695" fontAlgn="base">
              <a:lnSpc>
                <a:spcPct val="80000"/>
              </a:lnSpc>
              <a:spcBef>
                <a:spcPct val="0"/>
              </a:spcBef>
              <a:spcAft>
                <a:spcPct val="0"/>
              </a:spcAft>
            </a:pPr>
            <a:r>
              <a:rPr lang="en-US" sz="1067" dirty="0">
                <a:gradFill>
                  <a:gsLst>
                    <a:gs pos="0">
                      <a:srgbClr val="FFFFFF"/>
                    </a:gs>
                    <a:gs pos="100000">
                      <a:srgbClr val="FFFFFF"/>
                    </a:gs>
                  </a:gsLst>
                  <a:lin ang="5400000" scaled="0"/>
                </a:gradFill>
              </a:rPr>
              <a:t>integration</a:t>
            </a:r>
          </a:p>
        </p:txBody>
      </p:sp>
      <p:sp>
        <p:nvSpPr>
          <p:cNvPr id="15" name="Rectangle 14"/>
          <p:cNvSpPr/>
          <p:nvPr/>
        </p:nvSpPr>
        <p:spPr bwMode="auto">
          <a:xfrm>
            <a:off x="6527459" y="2523048"/>
            <a:ext cx="914193" cy="83158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913695" fontAlgn="base">
              <a:lnSpc>
                <a:spcPct val="80000"/>
              </a:lnSpc>
              <a:spcBef>
                <a:spcPct val="0"/>
              </a:spcBef>
              <a:spcAft>
                <a:spcPct val="0"/>
              </a:spcAft>
            </a:pPr>
            <a:r>
              <a:rPr lang="en-US" sz="1067" dirty="0">
                <a:gradFill>
                  <a:gsLst>
                    <a:gs pos="0">
                      <a:srgbClr val="FFFFFF"/>
                    </a:gs>
                    <a:gs pos="100000">
                      <a:srgbClr val="FFFFFF"/>
                    </a:gs>
                  </a:gsLst>
                  <a:lin ang="5400000" scaled="0"/>
                </a:gradFill>
              </a:rPr>
              <a:t>analytics</a:t>
            </a:r>
          </a:p>
        </p:txBody>
      </p:sp>
      <p:sp>
        <p:nvSpPr>
          <p:cNvPr id="16" name="Rectangle 15"/>
          <p:cNvSpPr/>
          <p:nvPr/>
        </p:nvSpPr>
        <p:spPr bwMode="auto">
          <a:xfrm>
            <a:off x="3517391" y="1601569"/>
            <a:ext cx="914193" cy="83158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913695" fontAlgn="base">
              <a:spcBef>
                <a:spcPct val="0"/>
              </a:spcBef>
              <a:spcAft>
                <a:spcPct val="0"/>
              </a:spcAft>
            </a:pPr>
            <a:r>
              <a:rPr lang="en-US" sz="1067" dirty="0">
                <a:gradFill>
                  <a:gsLst>
                    <a:gs pos="0">
                      <a:srgbClr val="FFFFFF"/>
                    </a:gs>
                    <a:gs pos="100000">
                      <a:srgbClr val="FFFFFF"/>
                    </a:gs>
                  </a:gsLst>
                  <a:lin ang="5400000" scaled="0"/>
                </a:gradFill>
              </a:rPr>
              <a:t>caching</a:t>
            </a:r>
          </a:p>
        </p:txBody>
      </p:sp>
      <p:sp>
        <p:nvSpPr>
          <p:cNvPr id="17" name="Rectangle 16"/>
          <p:cNvSpPr/>
          <p:nvPr/>
        </p:nvSpPr>
        <p:spPr bwMode="auto">
          <a:xfrm>
            <a:off x="4493621" y="1614152"/>
            <a:ext cx="914193" cy="83158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913695" fontAlgn="base">
              <a:spcBef>
                <a:spcPct val="0"/>
              </a:spcBef>
              <a:spcAft>
                <a:spcPct val="0"/>
              </a:spcAft>
            </a:pPr>
            <a:r>
              <a:rPr lang="en-US" sz="1067" dirty="0">
                <a:gradFill>
                  <a:gsLst>
                    <a:gs pos="0">
                      <a:srgbClr val="FFFFFF"/>
                    </a:gs>
                    <a:gs pos="100000">
                      <a:srgbClr val="FFFFFF"/>
                    </a:gs>
                  </a:gsLst>
                  <a:lin ang="5400000" scaled="0"/>
                </a:gradFill>
              </a:rPr>
              <a:t>identity</a:t>
            </a:r>
          </a:p>
        </p:txBody>
      </p:sp>
      <p:sp>
        <p:nvSpPr>
          <p:cNvPr id="18" name="Rectangle 17"/>
          <p:cNvSpPr/>
          <p:nvPr/>
        </p:nvSpPr>
        <p:spPr bwMode="auto">
          <a:xfrm>
            <a:off x="5510946" y="1601569"/>
            <a:ext cx="914193" cy="83158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913695" fontAlgn="base">
              <a:lnSpc>
                <a:spcPct val="80000"/>
              </a:lnSpc>
              <a:spcBef>
                <a:spcPct val="0"/>
              </a:spcBef>
              <a:spcAft>
                <a:spcPct val="0"/>
              </a:spcAft>
            </a:pPr>
            <a:r>
              <a:rPr lang="en-US" sz="1067" dirty="0">
                <a:gradFill>
                  <a:gsLst>
                    <a:gs pos="0">
                      <a:srgbClr val="FFFFFF"/>
                    </a:gs>
                    <a:gs pos="100000">
                      <a:srgbClr val="FFFFFF"/>
                    </a:gs>
                  </a:gsLst>
                  <a:lin ang="5400000" scaled="0"/>
                </a:gradFill>
              </a:rPr>
              <a:t>service bus</a:t>
            </a:r>
          </a:p>
        </p:txBody>
      </p:sp>
      <p:sp>
        <p:nvSpPr>
          <p:cNvPr id="19" name="Rectangle 18"/>
          <p:cNvSpPr/>
          <p:nvPr/>
        </p:nvSpPr>
        <p:spPr bwMode="auto">
          <a:xfrm>
            <a:off x="3578358" y="2546370"/>
            <a:ext cx="914193" cy="83158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913695" fontAlgn="base">
              <a:lnSpc>
                <a:spcPct val="80000"/>
              </a:lnSpc>
              <a:spcBef>
                <a:spcPct val="0"/>
              </a:spcBef>
              <a:spcAft>
                <a:spcPct val="0"/>
              </a:spcAft>
            </a:pPr>
            <a:r>
              <a:rPr lang="en-US" sz="1067" dirty="0">
                <a:gradFill>
                  <a:gsLst>
                    <a:gs pos="0">
                      <a:srgbClr val="FFFFFF"/>
                    </a:gs>
                    <a:gs pos="100000">
                      <a:srgbClr val="FFFFFF"/>
                    </a:gs>
                  </a:gsLst>
                  <a:lin ang="5400000" scaled="0"/>
                </a:gradFill>
              </a:rPr>
              <a:t>web sites</a:t>
            </a:r>
          </a:p>
        </p:txBody>
      </p:sp>
      <p:sp>
        <p:nvSpPr>
          <p:cNvPr id="20" name="Mobile Services - Label"/>
          <p:cNvSpPr/>
          <p:nvPr/>
        </p:nvSpPr>
        <p:spPr bwMode="auto">
          <a:xfrm>
            <a:off x="2624633" y="2557469"/>
            <a:ext cx="914193" cy="83158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913695" fontAlgn="base">
              <a:lnSpc>
                <a:spcPct val="80000"/>
              </a:lnSpc>
              <a:spcBef>
                <a:spcPct val="0"/>
              </a:spcBef>
              <a:spcAft>
                <a:spcPct val="0"/>
              </a:spcAft>
            </a:pPr>
            <a:r>
              <a:rPr lang="en-US" sz="1067" dirty="0">
                <a:gradFill>
                  <a:gsLst>
                    <a:gs pos="0">
                      <a:srgbClr val="FFFFFF"/>
                    </a:gs>
                    <a:gs pos="100000">
                      <a:srgbClr val="FFFFFF"/>
                    </a:gs>
                  </a:gsLst>
                  <a:lin ang="5400000" scaled="0"/>
                </a:gradFill>
              </a:rPr>
              <a:t>mobile services</a:t>
            </a:r>
          </a:p>
        </p:txBody>
      </p:sp>
      <p:sp>
        <p:nvSpPr>
          <p:cNvPr id="21" name="Rectangle 20"/>
          <p:cNvSpPr/>
          <p:nvPr/>
        </p:nvSpPr>
        <p:spPr bwMode="auto">
          <a:xfrm>
            <a:off x="2625095" y="1599926"/>
            <a:ext cx="914193" cy="83158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913695" fontAlgn="base">
              <a:lnSpc>
                <a:spcPct val="80000"/>
              </a:lnSpc>
              <a:spcBef>
                <a:spcPct val="0"/>
              </a:spcBef>
              <a:spcAft>
                <a:spcPct val="0"/>
              </a:spcAft>
            </a:pPr>
            <a:r>
              <a:rPr lang="en-US" sz="1067" dirty="0">
                <a:gradFill>
                  <a:gsLst>
                    <a:gs pos="0">
                      <a:srgbClr val="FFFFFF"/>
                    </a:gs>
                    <a:gs pos="100000">
                      <a:srgbClr val="FFFFFF"/>
                    </a:gs>
                  </a:gsLst>
                  <a:lin ang="5400000" scaled="0"/>
                </a:gradFill>
              </a:rPr>
              <a:t>cloud services</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7883" y="1704650"/>
            <a:ext cx="431850" cy="428014"/>
          </a:xfrm>
          <a:prstGeom prst="rect">
            <a:avLst/>
          </a:prstGeom>
        </p:spPr>
      </p:pic>
      <p:pic>
        <p:nvPicPr>
          <p:cNvPr id="23" name="Picture 7" descr="C:\Users\Jonahs\Dropbox\Projects SCOTT\MEET Windows Azure\source\Background\tile-icon-identi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2890" y="1743952"/>
            <a:ext cx="375655" cy="375654"/>
          </a:xfrm>
          <a:prstGeom prst="rect">
            <a:avLst/>
          </a:prstGeom>
          <a:noFill/>
          <a:extLst>
            <a:ext uri="{909E8E84-426E-40dd-AFC4-6F175D3DCCD1}">
              <a14:hiddenFill xmlns:a14="http://schemas.microsoft.com/office/drawing/2010/main">
                <a:solidFill>
                  <a:srgbClr val="FFFFFF"/>
                </a:solidFill>
              </a14:hiddenFill>
            </a:ext>
          </a:extLst>
        </p:spPr>
      </p:pic>
      <p:sp>
        <p:nvSpPr>
          <p:cNvPr id="24" name="Freeform 25"/>
          <p:cNvSpPr>
            <a:spLocks noEditPoints="1"/>
          </p:cNvSpPr>
          <p:nvPr/>
        </p:nvSpPr>
        <p:spPr bwMode="black">
          <a:xfrm>
            <a:off x="4792024" y="2677907"/>
            <a:ext cx="348340" cy="348742"/>
          </a:xfrm>
          <a:custGeom>
            <a:avLst/>
            <a:gdLst>
              <a:gd name="T0" fmla="*/ 0 w 708"/>
              <a:gd name="T1" fmla="*/ 709 h 709"/>
              <a:gd name="T2" fmla="*/ 212 w 708"/>
              <a:gd name="T3" fmla="*/ 567 h 709"/>
              <a:gd name="T4" fmla="*/ 708 w 708"/>
              <a:gd name="T5" fmla="*/ 567 h 709"/>
              <a:gd name="T6" fmla="*/ 496 w 708"/>
              <a:gd name="T7" fmla="*/ 709 h 709"/>
              <a:gd name="T8" fmla="*/ 708 w 708"/>
              <a:gd name="T9" fmla="*/ 567 h 709"/>
              <a:gd name="T10" fmla="*/ 248 w 708"/>
              <a:gd name="T11" fmla="*/ 567 h 709"/>
              <a:gd name="T12" fmla="*/ 460 w 708"/>
              <a:gd name="T13" fmla="*/ 709 h 709"/>
              <a:gd name="T14" fmla="*/ 212 w 708"/>
              <a:gd name="T15" fmla="*/ 227 h 709"/>
              <a:gd name="T16" fmla="*/ 0 w 708"/>
              <a:gd name="T17" fmla="*/ 369 h 709"/>
              <a:gd name="T18" fmla="*/ 212 w 708"/>
              <a:gd name="T19" fmla="*/ 227 h 709"/>
              <a:gd name="T20" fmla="*/ 496 w 708"/>
              <a:gd name="T21" fmla="*/ 14 h 709"/>
              <a:gd name="T22" fmla="*/ 708 w 708"/>
              <a:gd name="T23" fmla="*/ 156 h 709"/>
              <a:gd name="T24" fmla="*/ 460 w 708"/>
              <a:gd name="T25" fmla="*/ 156 h 709"/>
              <a:gd name="T26" fmla="*/ 248 w 708"/>
              <a:gd name="T27" fmla="*/ 298 h 709"/>
              <a:gd name="T28" fmla="*/ 460 w 708"/>
              <a:gd name="T29" fmla="*/ 156 h 709"/>
              <a:gd name="T30" fmla="*/ 127 w 708"/>
              <a:gd name="T31" fmla="*/ 397 h 709"/>
              <a:gd name="T32" fmla="*/ 340 w 708"/>
              <a:gd name="T33" fmla="*/ 539 h 709"/>
              <a:gd name="T34" fmla="*/ 97 w 708"/>
              <a:gd name="T35" fmla="*/ 397 h 709"/>
              <a:gd name="T36" fmla="*/ 0 w 708"/>
              <a:gd name="T37" fmla="*/ 539 h 709"/>
              <a:gd name="T38" fmla="*/ 97 w 708"/>
              <a:gd name="T39" fmla="*/ 397 h 709"/>
              <a:gd name="T40" fmla="*/ 0 w 708"/>
              <a:gd name="T41" fmla="*/ 57 h 709"/>
              <a:gd name="T42" fmla="*/ 97 w 708"/>
              <a:gd name="T43" fmla="*/ 199 h 709"/>
              <a:gd name="T44" fmla="*/ 583 w 708"/>
              <a:gd name="T45" fmla="*/ 397 h 709"/>
              <a:gd name="T46" fmla="*/ 371 w 708"/>
              <a:gd name="T47" fmla="*/ 539 h 709"/>
              <a:gd name="T48" fmla="*/ 583 w 708"/>
              <a:gd name="T49" fmla="*/ 397 h 709"/>
              <a:gd name="T50" fmla="*/ 614 w 708"/>
              <a:gd name="T51" fmla="*/ 397 h 709"/>
              <a:gd name="T52" fmla="*/ 708 w 708"/>
              <a:gd name="T53" fmla="*/ 539 h 709"/>
              <a:gd name="T54" fmla="*/ 354 w 708"/>
              <a:gd name="T55" fmla="*/ 132 h 709"/>
              <a:gd name="T56" fmla="*/ 392 w 708"/>
              <a:gd name="T57" fmla="*/ 47 h 709"/>
              <a:gd name="T58" fmla="*/ 316 w 708"/>
              <a:gd name="T59" fmla="*/ 0 h 709"/>
              <a:gd name="T60" fmla="*/ 269 w 708"/>
              <a:gd name="T61" fmla="*/ 47 h 709"/>
              <a:gd name="T62" fmla="*/ 602 w 708"/>
              <a:gd name="T63" fmla="*/ 343 h 709"/>
              <a:gd name="T64" fmla="*/ 640 w 708"/>
              <a:gd name="T65" fmla="*/ 258 h 709"/>
              <a:gd name="T66" fmla="*/ 564 w 708"/>
              <a:gd name="T67" fmla="*/ 210 h 709"/>
              <a:gd name="T68" fmla="*/ 517 w 708"/>
              <a:gd name="T69" fmla="*/ 258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8" h="709">
                <a:moveTo>
                  <a:pt x="212" y="709"/>
                </a:moveTo>
                <a:lnTo>
                  <a:pt x="0" y="709"/>
                </a:lnTo>
                <a:lnTo>
                  <a:pt x="0" y="567"/>
                </a:lnTo>
                <a:lnTo>
                  <a:pt x="212" y="567"/>
                </a:lnTo>
                <a:lnTo>
                  <a:pt x="212" y="709"/>
                </a:lnTo>
                <a:close/>
                <a:moveTo>
                  <a:pt x="708" y="567"/>
                </a:moveTo>
                <a:lnTo>
                  <a:pt x="496" y="567"/>
                </a:lnTo>
                <a:lnTo>
                  <a:pt x="496" y="709"/>
                </a:lnTo>
                <a:lnTo>
                  <a:pt x="708" y="709"/>
                </a:lnTo>
                <a:lnTo>
                  <a:pt x="708" y="567"/>
                </a:lnTo>
                <a:close/>
                <a:moveTo>
                  <a:pt x="460" y="567"/>
                </a:moveTo>
                <a:lnTo>
                  <a:pt x="248" y="567"/>
                </a:lnTo>
                <a:lnTo>
                  <a:pt x="248" y="709"/>
                </a:lnTo>
                <a:lnTo>
                  <a:pt x="460" y="709"/>
                </a:lnTo>
                <a:lnTo>
                  <a:pt x="460" y="567"/>
                </a:lnTo>
                <a:close/>
                <a:moveTo>
                  <a:pt x="212" y="227"/>
                </a:moveTo>
                <a:lnTo>
                  <a:pt x="0" y="227"/>
                </a:lnTo>
                <a:lnTo>
                  <a:pt x="0" y="369"/>
                </a:lnTo>
                <a:lnTo>
                  <a:pt x="212" y="369"/>
                </a:lnTo>
                <a:lnTo>
                  <a:pt x="212" y="227"/>
                </a:lnTo>
                <a:close/>
                <a:moveTo>
                  <a:pt x="708" y="14"/>
                </a:moveTo>
                <a:lnTo>
                  <a:pt x="496" y="14"/>
                </a:lnTo>
                <a:lnTo>
                  <a:pt x="496" y="156"/>
                </a:lnTo>
                <a:lnTo>
                  <a:pt x="708" y="156"/>
                </a:lnTo>
                <a:lnTo>
                  <a:pt x="708" y="14"/>
                </a:lnTo>
                <a:close/>
                <a:moveTo>
                  <a:pt x="460" y="156"/>
                </a:moveTo>
                <a:lnTo>
                  <a:pt x="248" y="156"/>
                </a:lnTo>
                <a:lnTo>
                  <a:pt x="248" y="298"/>
                </a:lnTo>
                <a:lnTo>
                  <a:pt x="460" y="298"/>
                </a:lnTo>
                <a:lnTo>
                  <a:pt x="460" y="156"/>
                </a:lnTo>
                <a:close/>
                <a:moveTo>
                  <a:pt x="340" y="397"/>
                </a:moveTo>
                <a:lnTo>
                  <a:pt x="127" y="397"/>
                </a:lnTo>
                <a:lnTo>
                  <a:pt x="127" y="539"/>
                </a:lnTo>
                <a:lnTo>
                  <a:pt x="340" y="539"/>
                </a:lnTo>
                <a:lnTo>
                  <a:pt x="340" y="397"/>
                </a:lnTo>
                <a:close/>
                <a:moveTo>
                  <a:pt x="97" y="397"/>
                </a:moveTo>
                <a:lnTo>
                  <a:pt x="0" y="397"/>
                </a:lnTo>
                <a:lnTo>
                  <a:pt x="0" y="539"/>
                </a:lnTo>
                <a:lnTo>
                  <a:pt x="97" y="539"/>
                </a:lnTo>
                <a:lnTo>
                  <a:pt x="97" y="397"/>
                </a:lnTo>
                <a:close/>
                <a:moveTo>
                  <a:pt x="97" y="57"/>
                </a:moveTo>
                <a:lnTo>
                  <a:pt x="0" y="57"/>
                </a:lnTo>
                <a:lnTo>
                  <a:pt x="0" y="199"/>
                </a:lnTo>
                <a:lnTo>
                  <a:pt x="97" y="199"/>
                </a:lnTo>
                <a:lnTo>
                  <a:pt x="97" y="57"/>
                </a:lnTo>
                <a:close/>
                <a:moveTo>
                  <a:pt x="583" y="397"/>
                </a:moveTo>
                <a:lnTo>
                  <a:pt x="371" y="397"/>
                </a:lnTo>
                <a:lnTo>
                  <a:pt x="371" y="539"/>
                </a:lnTo>
                <a:lnTo>
                  <a:pt x="583" y="539"/>
                </a:lnTo>
                <a:lnTo>
                  <a:pt x="583" y="397"/>
                </a:lnTo>
                <a:close/>
                <a:moveTo>
                  <a:pt x="708" y="397"/>
                </a:moveTo>
                <a:lnTo>
                  <a:pt x="614" y="397"/>
                </a:lnTo>
                <a:lnTo>
                  <a:pt x="614" y="539"/>
                </a:lnTo>
                <a:lnTo>
                  <a:pt x="708" y="539"/>
                </a:lnTo>
                <a:lnTo>
                  <a:pt x="708" y="397"/>
                </a:lnTo>
                <a:close/>
                <a:moveTo>
                  <a:pt x="354" y="132"/>
                </a:moveTo>
                <a:lnTo>
                  <a:pt x="439" y="47"/>
                </a:lnTo>
                <a:lnTo>
                  <a:pt x="392" y="47"/>
                </a:lnTo>
                <a:lnTo>
                  <a:pt x="392" y="0"/>
                </a:lnTo>
                <a:lnTo>
                  <a:pt x="316" y="0"/>
                </a:lnTo>
                <a:lnTo>
                  <a:pt x="316" y="47"/>
                </a:lnTo>
                <a:lnTo>
                  <a:pt x="269" y="47"/>
                </a:lnTo>
                <a:lnTo>
                  <a:pt x="354" y="132"/>
                </a:lnTo>
                <a:close/>
                <a:moveTo>
                  <a:pt x="602" y="343"/>
                </a:moveTo>
                <a:lnTo>
                  <a:pt x="687" y="258"/>
                </a:lnTo>
                <a:lnTo>
                  <a:pt x="640" y="258"/>
                </a:lnTo>
                <a:lnTo>
                  <a:pt x="640" y="210"/>
                </a:lnTo>
                <a:lnTo>
                  <a:pt x="564" y="210"/>
                </a:lnTo>
                <a:lnTo>
                  <a:pt x="564" y="258"/>
                </a:lnTo>
                <a:lnTo>
                  <a:pt x="517" y="258"/>
                </a:lnTo>
                <a:lnTo>
                  <a:pt x="602"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305" tIns="41153" rIns="82305" bIns="41153" numCol="1" anchor="t" anchorCtr="0" compatLnSpc="1">
            <a:prstTxWarp prst="textNoShape">
              <a:avLst/>
            </a:prstTxWarp>
          </a:bodyPr>
          <a:lstStyle/>
          <a:p>
            <a:endParaRPr lang="en-US" sz="1600">
              <a:solidFill>
                <a:srgbClr val="505050"/>
              </a:solidFill>
            </a:endParaRPr>
          </a:p>
        </p:txBody>
      </p:sp>
      <p:pic>
        <p:nvPicPr>
          <p:cNvPr id="25" name="Picture 24"/>
          <p:cNvPicPr>
            <a:picLocks noChangeAspect="1"/>
          </p:cNvPicPr>
          <p:nvPr/>
        </p:nvPicPr>
        <p:blipFill>
          <a:blip r:embed="rId5"/>
          <a:stretch>
            <a:fillRect/>
          </a:stretch>
        </p:blipFill>
        <p:spPr>
          <a:xfrm>
            <a:off x="5787264" y="1713397"/>
            <a:ext cx="384545" cy="435206"/>
          </a:xfrm>
          <a:prstGeom prst="rect">
            <a:avLst/>
          </a:prstGeom>
        </p:spPr>
      </p:pic>
      <p:sp>
        <p:nvSpPr>
          <p:cNvPr id="26" name="Freeform 25"/>
          <p:cNvSpPr>
            <a:spLocks noEditPoints="1"/>
          </p:cNvSpPr>
          <p:nvPr/>
        </p:nvSpPr>
        <p:spPr bwMode="black">
          <a:xfrm flipH="1">
            <a:off x="6783102" y="1697528"/>
            <a:ext cx="432290" cy="432464"/>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2" tIns="45712" rIns="91422" bIns="45712" numCol="1" anchor="t" anchorCtr="0" compatLnSpc="1">
            <a:prstTxWarp prst="textNoShape">
              <a:avLst/>
            </a:prstTxWarp>
          </a:bodyPr>
          <a:lstStyle/>
          <a:p>
            <a:pPr defTabSz="914185"/>
            <a:endParaRPr lang="en-US" dirty="0">
              <a:solidFill>
                <a:srgbClr val="000000"/>
              </a:solidFill>
            </a:endParaRPr>
          </a:p>
        </p:txBody>
      </p:sp>
      <p:pic>
        <p:nvPicPr>
          <p:cNvPr id="27" name="Picture 2" descr="\\MAGNUM\Projects\Microsoft\Cloud Power FY12\Design\Icons\PNGs\Cloud_on_your_terms.png"/>
          <p:cNvPicPr>
            <a:picLocks noChangeAspect="1" noChangeArrowheads="1"/>
          </p:cNvPicPr>
          <p:nvPr/>
        </p:nvPicPr>
        <p:blipFill>
          <a:blip r:embed="rId6" cstate="print">
            <a:lum bright="100000"/>
          </a:blip>
          <a:stretch>
            <a:fillRect/>
          </a:stretch>
        </p:blipFill>
        <p:spPr bwMode="auto">
          <a:xfrm>
            <a:off x="5683078" y="2523718"/>
            <a:ext cx="620508" cy="620595"/>
          </a:xfrm>
          <a:prstGeom prst="rect">
            <a:avLst/>
          </a:prstGeom>
          <a:noFill/>
          <a:ln>
            <a:noFill/>
          </a:ln>
        </p:spPr>
      </p:pic>
      <p:sp>
        <p:nvSpPr>
          <p:cNvPr id="28" name="Freeform 27"/>
          <p:cNvSpPr>
            <a:spLocks noEditPoints="1"/>
          </p:cNvSpPr>
          <p:nvPr/>
        </p:nvSpPr>
        <p:spPr bwMode="auto">
          <a:xfrm>
            <a:off x="6815246" y="2725939"/>
            <a:ext cx="340243" cy="300028"/>
          </a:xfrm>
          <a:custGeom>
            <a:avLst/>
            <a:gdLst>
              <a:gd name="T0" fmla="*/ 2220 w 3152"/>
              <a:gd name="T1" fmla="*/ 905 h 2780"/>
              <a:gd name="T2" fmla="*/ 2131 w 3152"/>
              <a:gd name="T3" fmla="*/ 764 h 2780"/>
              <a:gd name="T4" fmla="*/ 1420 w 3152"/>
              <a:gd name="T5" fmla="*/ 92 h 2780"/>
              <a:gd name="T6" fmla="*/ 1243 w 3152"/>
              <a:gd name="T7" fmla="*/ 2 h 2780"/>
              <a:gd name="T8" fmla="*/ 1243 w 3152"/>
              <a:gd name="T9" fmla="*/ 2 h 2780"/>
              <a:gd name="T10" fmla="*/ 1243 w 3152"/>
              <a:gd name="T11" fmla="*/ 2 h 2780"/>
              <a:gd name="T12" fmla="*/ 266 w 3152"/>
              <a:gd name="T13" fmla="*/ 2 h 2780"/>
              <a:gd name="T14" fmla="*/ 0 w 3152"/>
              <a:gd name="T15" fmla="*/ 226 h 2780"/>
              <a:gd name="T16" fmla="*/ 0 w 3152"/>
              <a:gd name="T17" fmla="*/ 2511 h 2780"/>
              <a:gd name="T18" fmla="*/ 266 w 3152"/>
              <a:gd name="T19" fmla="*/ 2780 h 2780"/>
              <a:gd name="T20" fmla="*/ 1953 w 3152"/>
              <a:gd name="T21" fmla="*/ 2780 h 2780"/>
              <a:gd name="T22" fmla="*/ 2220 w 3152"/>
              <a:gd name="T23" fmla="*/ 2511 h 2780"/>
              <a:gd name="T24" fmla="*/ 2220 w 3152"/>
              <a:gd name="T25" fmla="*/ 943 h 2780"/>
              <a:gd name="T26" fmla="*/ 2220 w 3152"/>
              <a:gd name="T27" fmla="*/ 905 h 2780"/>
              <a:gd name="T28" fmla="*/ 1243 w 3152"/>
              <a:gd name="T29" fmla="*/ 226 h 2780"/>
              <a:gd name="T30" fmla="*/ 1953 w 3152"/>
              <a:gd name="T31" fmla="*/ 943 h 2780"/>
              <a:gd name="T32" fmla="*/ 1243 w 3152"/>
              <a:gd name="T33" fmla="*/ 943 h 2780"/>
              <a:gd name="T34" fmla="*/ 1243 w 3152"/>
              <a:gd name="T35" fmla="*/ 226 h 2780"/>
              <a:gd name="T36" fmla="*/ 1243 w 3152"/>
              <a:gd name="T37" fmla="*/ 226 h 2780"/>
              <a:gd name="T38" fmla="*/ 1953 w 3152"/>
              <a:gd name="T39" fmla="*/ 2511 h 2780"/>
              <a:gd name="T40" fmla="*/ 266 w 3152"/>
              <a:gd name="T41" fmla="*/ 2511 h 2780"/>
              <a:gd name="T42" fmla="*/ 266 w 3152"/>
              <a:gd name="T43" fmla="*/ 226 h 2780"/>
              <a:gd name="T44" fmla="*/ 1021 w 3152"/>
              <a:gd name="T45" fmla="*/ 226 h 2780"/>
              <a:gd name="T46" fmla="*/ 1021 w 3152"/>
              <a:gd name="T47" fmla="*/ 943 h 2780"/>
              <a:gd name="T48" fmla="*/ 1243 w 3152"/>
              <a:gd name="T49" fmla="*/ 1212 h 2780"/>
              <a:gd name="T50" fmla="*/ 1953 w 3152"/>
              <a:gd name="T51" fmla="*/ 1212 h 2780"/>
              <a:gd name="T52" fmla="*/ 1953 w 3152"/>
              <a:gd name="T53" fmla="*/ 2511 h 2780"/>
              <a:gd name="T54" fmla="*/ 1953 w 3152"/>
              <a:gd name="T55" fmla="*/ 2511 h 2780"/>
              <a:gd name="T56" fmla="*/ 2575 w 3152"/>
              <a:gd name="T57" fmla="*/ 630 h 2780"/>
              <a:gd name="T58" fmla="*/ 2664 w 3152"/>
              <a:gd name="T59" fmla="*/ 854 h 2780"/>
              <a:gd name="T60" fmla="*/ 2664 w 3152"/>
              <a:gd name="T61" fmla="*/ 2511 h 2780"/>
              <a:gd name="T62" fmla="*/ 2442 w 3152"/>
              <a:gd name="T63" fmla="*/ 2780 h 2780"/>
              <a:gd name="T64" fmla="*/ 2353 w 3152"/>
              <a:gd name="T65" fmla="*/ 2780 h 2780"/>
              <a:gd name="T66" fmla="*/ 2442 w 3152"/>
              <a:gd name="T67" fmla="*/ 2556 h 2780"/>
              <a:gd name="T68" fmla="*/ 2442 w 3152"/>
              <a:gd name="T69" fmla="*/ 943 h 2780"/>
              <a:gd name="T70" fmla="*/ 2353 w 3152"/>
              <a:gd name="T71" fmla="*/ 674 h 2780"/>
              <a:gd name="T72" fmla="*/ 1642 w 3152"/>
              <a:gd name="T73" fmla="*/ 2 h 2780"/>
              <a:gd name="T74" fmla="*/ 1642 w 3152"/>
              <a:gd name="T75" fmla="*/ 2 h 2780"/>
              <a:gd name="T76" fmla="*/ 1731 w 3152"/>
              <a:gd name="T77" fmla="*/ 2 h 2780"/>
              <a:gd name="T78" fmla="*/ 1776 w 3152"/>
              <a:gd name="T79" fmla="*/ 2 h 2780"/>
              <a:gd name="T80" fmla="*/ 2086 w 3152"/>
              <a:gd name="T81" fmla="*/ 137 h 2780"/>
              <a:gd name="T82" fmla="*/ 2575 w 3152"/>
              <a:gd name="T83" fmla="*/ 630 h 2780"/>
              <a:gd name="T84" fmla="*/ 3063 w 3152"/>
              <a:gd name="T85" fmla="*/ 585 h 2780"/>
              <a:gd name="T86" fmla="*/ 3152 w 3152"/>
              <a:gd name="T87" fmla="*/ 764 h 2780"/>
              <a:gd name="T88" fmla="*/ 3152 w 3152"/>
              <a:gd name="T89" fmla="*/ 2511 h 2780"/>
              <a:gd name="T90" fmla="*/ 2886 w 3152"/>
              <a:gd name="T91" fmla="*/ 2780 h 2780"/>
              <a:gd name="T92" fmla="*/ 2841 w 3152"/>
              <a:gd name="T93" fmla="*/ 2780 h 2780"/>
              <a:gd name="T94" fmla="*/ 2886 w 3152"/>
              <a:gd name="T95" fmla="*/ 2556 h 2780"/>
              <a:gd name="T96" fmla="*/ 2886 w 3152"/>
              <a:gd name="T97" fmla="*/ 809 h 2780"/>
              <a:gd name="T98" fmla="*/ 2841 w 3152"/>
              <a:gd name="T99" fmla="*/ 630 h 2780"/>
              <a:gd name="T100" fmla="*/ 2220 w 3152"/>
              <a:gd name="T101" fmla="*/ 2 h 2780"/>
              <a:gd name="T102" fmla="*/ 2220 w 3152"/>
              <a:gd name="T103" fmla="*/ 2 h 2780"/>
              <a:gd name="T104" fmla="*/ 2264 w 3152"/>
              <a:gd name="T105" fmla="*/ 2 h 2780"/>
              <a:gd name="T106" fmla="*/ 2308 w 3152"/>
              <a:gd name="T107" fmla="*/ 2 h 2780"/>
              <a:gd name="T108" fmla="*/ 2619 w 3152"/>
              <a:gd name="T109" fmla="*/ 137 h 2780"/>
              <a:gd name="T110" fmla="*/ 3063 w 3152"/>
              <a:gd name="T111" fmla="*/ 585 h 2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52" h="2780">
                <a:moveTo>
                  <a:pt x="2220" y="905"/>
                </a:moveTo>
                <a:cubicBezTo>
                  <a:pt x="2220" y="860"/>
                  <a:pt x="2204" y="833"/>
                  <a:pt x="2131" y="764"/>
                </a:cubicBezTo>
                <a:cubicBezTo>
                  <a:pt x="1419" y="93"/>
                  <a:pt x="1420" y="92"/>
                  <a:pt x="1420" y="92"/>
                </a:cubicBezTo>
                <a:cubicBezTo>
                  <a:pt x="1358" y="23"/>
                  <a:pt x="1304" y="2"/>
                  <a:pt x="1243" y="2"/>
                </a:cubicBezTo>
                <a:cubicBezTo>
                  <a:pt x="1243" y="2"/>
                  <a:pt x="1243" y="2"/>
                  <a:pt x="1243" y="2"/>
                </a:cubicBezTo>
                <a:cubicBezTo>
                  <a:pt x="1243" y="2"/>
                  <a:pt x="1243" y="2"/>
                  <a:pt x="1243" y="2"/>
                </a:cubicBezTo>
                <a:cubicBezTo>
                  <a:pt x="266" y="2"/>
                  <a:pt x="266" y="2"/>
                  <a:pt x="266" y="2"/>
                </a:cubicBezTo>
                <a:cubicBezTo>
                  <a:pt x="133" y="2"/>
                  <a:pt x="0" y="92"/>
                  <a:pt x="0" y="226"/>
                </a:cubicBezTo>
                <a:cubicBezTo>
                  <a:pt x="0" y="2511"/>
                  <a:pt x="0" y="2511"/>
                  <a:pt x="0" y="2511"/>
                </a:cubicBezTo>
                <a:cubicBezTo>
                  <a:pt x="0" y="2646"/>
                  <a:pt x="133" y="2780"/>
                  <a:pt x="266" y="2780"/>
                </a:cubicBezTo>
                <a:cubicBezTo>
                  <a:pt x="1953" y="2780"/>
                  <a:pt x="1953" y="2780"/>
                  <a:pt x="1953" y="2780"/>
                </a:cubicBezTo>
                <a:cubicBezTo>
                  <a:pt x="2086" y="2780"/>
                  <a:pt x="2220" y="2646"/>
                  <a:pt x="2220" y="2511"/>
                </a:cubicBezTo>
                <a:cubicBezTo>
                  <a:pt x="2220" y="943"/>
                  <a:pt x="2220" y="943"/>
                  <a:pt x="2220" y="943"/>
                </a:cubicBezTo>
                <a:lnTo>
                  <a:pt x="2220" y="905"/>
                </a:lnTo>
                <a:close/>
                <a:moveTo>
                  <a:pt x="1243" y="226"/>
                </a:moveTo>
                <a:cubicBezTo>
                  <a:pt x="1953" y="943"/>
                  <a:pt x="1953" y="943"/>
                  <a:pt x="1953" y="943"/>
                </a:cubicBezTo>
                <a:cubicBezTo>
                  <a:pt x="1243" y="943"/>
                  <a:pt x="1243" y="943"/>
                  <a:pt x="1243" y="943"/>
                </a:cubicBezTo>
                <a:cubicBezTo>
                  <a:pt x="1243" y="226"/>
                  <a:pt x="1243" y="226"/>
                  <a:pt x="1243" y="226"/>
                </a:cubicBezTo>
                <a:cubicBezTo>
                  <a:pt x="1243" y="226"/>
                  <a:pt x="1243" y="226"/>
                  <a:pt x="1243" y="226"/>
                </a:cubicBezTo>
                <a:close/>
                <a:moveTo>
                  <a:pt x="1953" y="2511"/>
                </a:moveTo>
                <a:cubicBezTo>
                  <a:pt x="266" y="2511"/>
                  <a:pt x="266" y="2511"/>
                  <a:pt x="266" y="2511"/>
                </a:cubicBezTo>
                <a:cubicBezTo>
                  <a:pt x="266" y="226"/>
                  <a:pt x="266" y="226"/>
                  <a:pt x="266" y="226"/>
                </a:cubicBezTo>
                <a:cubicBezTo>
                  <a:pt x="1021" y="226"/>
                  <a:pt x="1021" y="226"/>
                  <a:pt x="1021" y="226"/>
                </a:cubicBezTo>
                <a:cubicBezTo>
                  <a:pt x="1021" y="943"/>
                  <a:pt x="1021" y="943"/>
                  <a:pt x="1021" y="943"/>
                </a:cubicBezTo>
                <a:cubicBezTo>
                  <a:pt x="1021" y="1078"/>
                  <a:pt x="1110" y="1212"/>
                  <a:pt x="1243" y="1212"/>
                </a:cubicBezTo>
                <a:cubicBezTo>
                  <a:pt x="1953" y="1212"/>
                  <a:pt x="1953" y="1212"/>
                  <a:pt x="1953" y="1212"/>
                </a:cubicBezTo>
                <a:cubicBezTo>
                  <a:pt x="1953" y="2511"/>
                  <a:pt x="1953" y="2511"/>
                  <a:pt x="1953" y="2511"/>
                </a:cubicBezTo>
                <a:cubicBezTo>
                  <a:pt x="1953" y="2511"/>
                  <a:pt x="1953" y="2511"/>
                  <a:pt x="1953" y="2511"/>
                </a:cubicBezTo>
                <a:close/>
                <a:moveTo>
                  <a:pt x="2575" y="630"/>
                </a:moveTo>
                <a:cubicBezTo>
                  <a:pt x="2619" y="674"/>
                  <a:pt x="2664" y="764"/>
                  <a:pt x="2664" y="854"/>
                </a:cubicBezTo>
                <a:cubicBezTo>
                  <a:pt x="2664" y="2511"/>
                  <a:pt x="2664" y="2511"/>
                  <a:pt x="2664" y="2511"/>
                </a:cubicBezTo>
                <a:cubicBezTo>
                  <a:pt x="2664" y="2646"/>
                  <a:pt x="2575" y="2780"/>
                  <a:pt x="2442" y="2780"/>
                </a:cubicBezTo>
                <a:cubicBezTo>
                  <a:pt x="2353" y="2780"/>
                  <a:pt x="2353" y="2780"/>
                  <a:pt x="2353" y="2780"/>
                </a:cubicBezTo>
                <a:cubicBezTo>
                  <a:pt x="2397" y="2691"/>
                  <a:pt x="2442" y="2646"/>
                  <a:pt x="2442" y="2556"/>
                </a:cubicBezTo>
                <a:cubicBezTo>
                  <a:pt x="2442" y="943"/>
                  <a:pt x="2442" y="943"/>
                  <a:pt x="2442" y="943"/>
                </a:cubicBezTo>
                <a:cubicBezTo>
                  <a:pt x="2442" y="854"/>
                  <a:pt x="2452" y="769"/>
                  <a:pt x="2353" y="674"/>
                </a:cubicBezTo>
                <a:cubicBezTo>
                  <a:pt x="1645" y="0"/>
                  <a:pt x="1642" y="2"/>
                  <a:pt x="1642" y="2"/>
                </a:cubicBezTo>
                <a:cubicBezTo>
                  <a:pt x="1642" y="2"/>
                  <a:pt x="1642" y="2"/>
                  <a:pt x="1642" y="2"/>
                </a:cubicBezTo>
                <a:cubicBezTo>
                  <a:pt x="1731" y="2"/>
                  <a:pt x="1731" y="2"/>
                  <a:pt x="1731" y="2"/>
                </a:cubicBezTo>
                <a:cubicBezTo>
                  <a:pt x="1776" y="2"/>
                  <a:pt x="1776" y="2"/>
                  <a:pt x="1776" y="2"/>
                </a:cubicBezTo>
                <a:cubicBezTo>
                  <a:pt x="1820" y="2"/>
                  <a:pt x="1953" y="2"/>
                  <a:pt x="2086" y="137"/>
                </a:cubicBezTo>
                <a:cubicBezTo>
                  <a:pt x="2575" y="630"/>
                  <a:pt x="2575" y="630"/>
                  <a:pt x="2575" y="630"/>
                </a:cubicBezTo>
                <a:moveTo>
                  <a:pt x="3063" y="585"/>
                </a:moveTo>
                <a:cubicBezTo>
                  <a:pt x="3108" y="630"/>
                  <a:pt x="3152" y="719"/>
                  <a:pt x="3152" y="764"/>
                </a:cubicBezTo>
                <a:cubicBezTo>
                  <a:pt x="3152" y="2511"/>
                  <a:pt x="3152" y="2511"/>
                  <a:pt x="3152" y="2511"/>
                </a:cubicBezTo>
                <a:cubicBezTo>
                  <a:pt x="3152" y="2646"/>
                  <a:pt x="3019" y="2780"/>
                  <a:pt x="2886" y="2780"/>
                </a:cubicBezTo>
                <a:cubicBezTo>
                  <a:pt x="2841" y="2780"/>
                  <a:pt x="2841" y="2780"/>
                  <a:pt x="2841" y="2780"/>
                </a:cubicBezTo>
                <a:cubicBezTo>
                  <a:pt x="2886" y="2691"/>
                  <a:pt x="2886" y="2646"/>
                  <a:pt x="2886" y="2556"/>
                </a:cubicBezTo>
                <a:cubicBezTo>
                  <a:pt x="2886" y="809"/>
                  <a:pt x="2886" y="809"/>
                  <a:pt x="2886" y="809"/>
                </a:cubicBezTo>
                <a:cubicBezTo>
                  <a:pt x="2886" y="764"/>
                  <a:pt x="2886" y="674"/>
                  <a:pt x="2841" y="630"/>
                </a:cubicBezTo>
                <a:cubicBezTo>
                  <a:pt x="2220" y="2"/>
                  <a:pt x="2220" y="2"/>
                  <a:pt x="2220" y="2"/>
                </a:cubicBezTo>
                <a:cubicBezTo>
                  <a:pt x="2220" y="2"/>
                  <a:pt x="2220" y="2"/>
                  <a:pt x="2220" y="2"/>
                </a:cubicBezTo>
                <a:cubicBezTo>
                  <a:pt x="2264" y="2"/>
                  <a:pt x="2264" y="2"/>
                  <a:pt x="2264" y="2"/>
                </a:cubicBezTo>
                <a:cubicBezTo>
                  <a:pt x="2308" y="2"/>
                  <a:pt x="2308" y="2"/>
                  <a:pt x="2308" y="2"/>
                </a:cubicBezTo>
                <a:cubicBezTo>
                  <a:pt x="2397" y="2"/>
                  <a:pt x="2486" y="2"/>
                  <a:pt x="2619" y="137"/>
                </a:cubicBezTo>
                <a:cubicBezTo>
                  <a:pt x="3063" y="585"/>
                  <a:pt x="3063" y="585"/>
                  <a:pt x="3063" y="585"/>
                </a:cubicBezTo>
              </a:path>
            </a:pathLst>
          </a:custGeom>
          <a:solidFill>
            <a:schemeClr val="bg1"/>
          </a:solidFill>
          <a:ln>
            <a:noFill/>
          </a:ln>
        </p:spPr>
        <p:txBody>
          <a:bodyPr vert="horz" wrap="square" lIns="124330" tIns="62164" rIns="124330" bIns="62164" numCol="1" anchor="t" anchorCtr="0" compatLnSpc="1">
            <a:prstTxWarp prst="textNoShape">
              <a:avLst/>
            </a:prstTxWarp>
          </a:bodyPr>
          <a:lstStyle/>
          <a:p>
            <a:pPr defTabSz="1214538"/>
            <a:endParaRPr lang="en-US" sz="2400" dirty="0">
              <a:solidFill>
                <a:srgbClr val="292929"/>
              </a:solidFill>
            </a:endParaRPr>
          </a:p>
        </p:txBody>
      </p:sp>
      <p:sp>
        <p:nvSpPr>
          <p:cNvPr id="29" name="Rectangle 28"/>
          <p:cNvSpPr/>
          <p:nvPr/>
        </p:nvSpPr>
        <p:spPr bwMode="auto">
          <a:xfrm>
            <a:off x="-9889" y="4792074"/>
            <a:ext cx="7546445" cy="1188720"/>
          </a:xfrm>
          <a:prstGeom prst="rect">
            <a:avLst/>
          </a:prstGeom>
          <a:solidFill>
            <a:srgbClr val="8CC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274320" tIns="411480" rIns="124325" bIns="0" numCol="1" rtlCol="0" anchor="ctr" anchorCtr="0" compatLnSpc="1">
            <a:prstTxWarp prst="textNoShape">
              <a:avLst/>
            </a:prstTxWarp>
          </a:bodyPr>
          <a:lstStyle/>
          <a:p>
            <a:pPr defTabSz="776976">
              <a:defRPr/>
            </a:pPr>
            <a:r>
              <a:rPr lang="en-US" sz="4800" kern="0" baseline="30000" dirty="0">
                <a:gradFill>
                  <a:gsLst>
                    <a:gs pos="0">
                      <a:srgbClr val="00188F">
                        <a:lumMod val="5000"/>
                        <a:lumOff val="95000"/>
                      </a:srgbClr>
                    </a:gs>
                    <a:gs pos="100000">
                      <a:srgbClr val="EFEFEF"/>
                    </a:gs>
                  </a:gsLst>
                  <a:lin ang="5400000" scaled="1"/>
                </a:gradFill>
                <a:latin typeface="Segoe UI Light"/>
              </a:rPr>
              <a:t>i</a:t>
            </a:r>
            <a:r>
              <a:rPr lang="en-US" sz="4800" kern="0" baseline="30000" dirty="0" smtClean="0">
                <a:gradFill>
                  <a:gsLst>
                    <a:gs pos="0">
                      <a:srgbClr val="00188F">
                        <a:lumMod val="5000"/>
                        <a:lumOff val="95000"/>
                      </a:srgbClr>
                    </a:gs>
                    <a:gs pos="100000">
                      <a:srgbClr val="EFEFEF"/>
                    </a:gs>
                  </a:gsLst>
                  <a:lin ang="5400000" scaled="1"/>
                </a:gradFill>
                <a:latin typeface="Segoe UI Light"/>
              </a:rPr>
              <a:t>nfrastructure </a:t>
            </a:r>
            <a:r>
              <a:rPr lang="en-US" sz="4800" kern="0" baseline="30000" dirty="0">
                <a:gradFill>
                  <a:gsLst>
                    <a:gs pos="0">
                      <a:srgbClr val="00188F">
                        <a:lumMod val="5000"/>
                        <a:lumOff val="95000"/>
                      </a:srgbClr>
                    </a:gs>
                    <a:gs pos="100000">
                      <a:srgbClr val="EFEFEF"/>
                    </a:gs>
                  </a:gsLst>
                  <a:lin ang="5400000" scaled="1"/>
                </a:gradFill>
                <a:latin typeface="Segoe UI Light"/>
              </a:rPr>
              <a:t/>
            </a:r>
            <a:br>
              <a:rPr lang="en-US" sz="4800" kern="0" baseline="30000" dirty="0">
                <a:gradFill>
                  <a:gsLst>
                    <a:gs pos="0">
                      <a:srgbClr val="00188F">
                        <a:lumMod val="5000"/>
                        <a:lumOff val="95000"/>
                      </a:srgbClr>
                    </a:gs>
                    <a:gs pos="100000">
                      <a:srgbClr val="EFEFEF"/>
                    </a:gs>
                  </a:gsLst>
                  <a:lin ang="5400000" scaled="1"/>
                </a:gradFill>
                <a:latin typeface="Segoe UI Light"/>
              </a:rPr>
            </a:br>
            <a:r>
              <a:rPr lang="en-US" sz="4800" kern="0" baseline="30000" dirty="0">
                <a:gradFill>
                  <a:gsLst>
                    <a:gs pos="0">
                      <a:srgbClr val="00188F">
                        <a:lumMod val="5000"/>
                        <a:lumOff val="95000"/>
                      </a:srgbClr>
                    </a:gs>
                    <a:gs pos="100000">
                      <a:srgbClr val="EFEFEF"/>
                    </a:gs>
                  </a:gsLst>
                  <a:lin ang="5400000" scaled="1"/>
                </a:gradFill>
                <a:latin typeface="Segoe UI Light"/>
              </a:rPr>
              <a:t>services</a:t>
            </a:r>
          </a:p>
        </p:txBody>
      </p:sp>
      <p:sp>
        <p:nvSpPr>
          <p:cNvPr id="30" name="Rectangle 29"/>
          <p:cNvSpPr/>
          <p:nvPr/>
        </p:nvSpPr>
        <p:spPr bwMode="auto">
          <a:xfrm>
            <a:off x="6527459" y="4960287"/>
            <a:ext cx="914193" cy="83158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913695" fontAlgn="base">
              <a:lnSpc>
                <a:spcPct val="80000"/>
              </a:lnSpc>
              <a:spcBef>
                <a:spcPct val="0"/>
              </a:spcBef>
              <a:spcAft>
                <a:spcPct val="0"/>
              </a:spcAft>
            </a:pPr>
            <a:r>
              <a:rPr lang="en-US" sz="1067" dirty="0" err="1">
                <a:gradFill>
                  <a:gsLst>
                    <a:gs pos="0">
                      <a:srgbClr val="FFFFFF"/>
                    </a:gs>
                    <a:gs pos="100000">
                      <a:srgbClr val="FFFFFF"/>
                    </a:gs>
                  </a:gsLst>
                  <a:lin ang="5400000" scaled="0"/>
                </a:gradFill>
              </a:rPr>
              <a:t>cdn</a:t>
            </a:r>
            <a:endParaRPr lang="en-US" sz="1067" dirty="0">
              <a:gradFill>
                <a:gsLst>
                  <a:gs pos="0">
                    <a:srgbClr val="FFFFFF"/>
                  </a:gs>
                  <a:gs pos="100000">
                    <a:srgbClr val="FFFFFF"/>
                  </a:gs>
                </a:gsLst>
                <a:lin ang="5400000" scaled="0"/>
              </a:gradFill>
            </a:endParaRPr>
          </a:p>
        </p:txBody>
      </p:sp>
      <p:sp>
        <p:nvSpPr>
          <p:cNvPr id="31" name="Virtual Machines - Label"/>
          <p:cNvSpPr/>
          <p:nvPr/>
        </p:nvSpPr>
        <p:spPr bwMode="auto">
          <a:xfrm>
            <a:off x="2624633" y="4960286"/>
            <a:ext cx="914193" cy="83158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913695" fontAlgn="base">
              <a:lnSpc>
                <a:spcPct val="80000"/>
              </a:lnSpc>
              <a:spcBef>
                <a:spcPct val="0"/>
              </a:spcBef>
              <a:spcAft>
                <a:spcPct val="0"/>
              </a:spcAft>
            </a:pPr>
            <a:r>
              <a:rPr lang="en-US" sz="1067" dirty="0">
                <a:gradFill>
                  <a:gsLst>
                    <a:gs pos="0">
                      <a:srgbClr val="FFFFFF"/>
                    </a:gs>
                    <a:gs pos="100000">
                      <a:srgbClr val="FFFFFF"/>
                    </a:gs>
                  </a:gsLst>
                  <a:lin ang="5400000" scaled="0"/>
                </a:gradFill>
              </a:rPr>
              <a:t>virtual machines</a:t>
            </a:r>
          </a:p>
        </p:txBody>
      </p:sp>
      <p:sp>
        <p:nvSpPr>
          <p:cNvPr id="32" name="Rectangle 31"/>
          <p:cNvSpPr/>
          <p:nvPr/>
        </p:nvSpPr>
        <p:spPr bwMode="auto">
          <a:xfrm>
            <a:off x="3578358" y="4960286"/>
            <a:ext cx="914193" cy="83158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913695" fontAlgn="base">
              <a:lnSpc>
                <a:spcPct val="80000"/>
              </a:lnSpc>
              <a:spcBef>
                <a:spcPct val="0"/>
              </a:spcBef>
              <a:spcAft>
                <a:spcPct val="0"/>
              </a:spcAft>
            </a:pPr>
            <a:r>
              <a:rPr lang="en-US" sz="1067" dirty="0">
                <a:gradFill>
                  <a:gsLst>
                    <a:gs pos="0">
                      <a:srgbClr val="FFFFFF"/>
                    </a:gs>
                    <a:gs pos="100000">
                      <a:srgbClr val="FFFFFF"/>
                    </a:gs>
                  </a:gsLst>
                  <a:lin ang="5400000" scaled="0"/>
                </a:gradFill>
              </a:rPr>
              <a:t>virtual network</a:t>
            </a:r>
          </a:p>
        </p:txBody>
      </p:sp>
      <p:sp>
        <p:nvSpPr>
          <p:cNvPr id="33" name="Rectangle 32"/>
          <p:cNvSpPr/>
          <p:nvPr/>
        </p:nvSpPr>
        <p:spPr bwMode="auto">
          <a:xfrm>
            <a:off x="4493621" y="4960286"/>
            <a:ext cx="914193" cy="83158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913695" fontAlgn="base">
              <a:lnSpc>
                <a:spcPct val="80000"/>
              </a:lnSpc>
              <a:spcBef>
                <a:spcPct val="0"/>
              </a:spcBef>
              <a:spcAft>
                <a:spcPct val="0"/>
              </a:spcAft>
            </a:pPr>
            <a:r>
              <a:rPr lang="en-US" sz="1067" dirty="0" err="1">
                <a:gradFill>
                  <a:gsLst>
                    <a:gs pos="0">
                      <a:srgbClr val="FFFFFF"/>
                    </a:gs>
                    <a:gs pos="100000">
                      <a:srgbClr val="FFFFFF"/>
                    </a:gs>
                  </a:gsLst>
                  <a:lin ang="5400000" scaled="0"/>
                </a:gradFill>
              </a:rPr>
              <a:t>vpn</a:t>
            </a:r>
            <a:endParaRPr lang="en-US" sz="1067" dirty="0">
              <a:gradFill>
                <a:gsLst>
                  <a:gs pos="0">
                    <a:srgbClr val="FFFFFF"/>
                  </a:gs>
                  <a:gs pos="100000">
                    <a:srgbClr val="FFFFFF"/>
                  </a:gs>
                </a:gsLst>
                <a:lin ang="5400000" scaled="0"/>
              </a:gradFill>
            </a:endParaRPr>
          </a:p>
        </p:txBody>
      </p:sp>
      <p:sp>
        <p:nvSpPr>
          <p:cNvPr id="34" name="Rectangle 33"/>
          <p:cNvSpPr/>
          <p:nvPr/>
        </p:nvSpPr>
        <p:spPr bwMode="auto">
          <a:xfrm>
            <a:off x="5510947" y="4960286"/>
            <a:ext cx="914193" cy="83158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913695" fontAlgn="base">
              <a:lnSpc>
                <a:spcPct val="80000"/>
              </a:lnSpc>
              <a:spcBef>
                <a:spcPct val="0"/>
              </a:spcBef>
              <a:spcAft>
                <a:spcPct val="0"/>
              </a:spcAft>
            </a:pPr>
            <a:r>
              <a:rPr lang="en-US" sz="1067" dirty="0">
                <a:gradFill>
                  <a:gsLst>
                    <a:gs pos="0">
                      <a:srgbClr val="FFFFFF"/>
                    </a:gs>
                    <a:gs pos="100000">
                      <a:srgbClr val="FFFFFF"/>
                    </a:gs>
                  </a:gsLst>
                  <a:lin ang="5400000" scaled="0"/>
                </a:gradFill>
              </a:rPr>
              <a:t>traffic manager</a:t>
            </a:r>
          </a:p>
        </p:txBody>
      </p:sp>
      <p:pic>
        <p:nvPicPr>
          <p:cNvPr id="35" name="Picture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89760" y="5043280"/>
            <a:ext cx="383938" cy="347347"/>
          </a:xfrm>
          <a:prstGeom prst="rect">
            <a:avLst/>
          </a:prstGeom>
          <a:noFill/>
          <a:ln>
            <a:noFill/>
          </a:ln>
        </p:spPr>
      </p:pic>
      <p:pic>
        <p:nvPicPr>
          <p:cNvPr id="36" name="Pictur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81841" y="2640500"/>
            <a:ext cx="383939" cy="383993"/>
          </a:xfrm>
          <a:prstGeom prst="rect">
            <a:avLst/>
          </a:prstGeom>
          <a:noFill/>
        </p:spPr>
      </p:pic>
      <p:pic>
        <p:nvPicPr>
          <p:cNvPr id="37" name="Picture 36"/>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959074" y="2653644"/>
            <a:ext cx="245311" cy="355178"/>
          </a:xfrm>
          <a:prstGeom prst="rect">
            <a:avLst/>
          </a:prstGeom>
          <a:noFill/>
        </p:spPr>
      </p:pic>
      <p:pic>
        <p:nvPicPr>
          <p:cNvPr id="38" name="Picture 37"/>
          <p:cNvPicPr>
            <a:picLocks noChangeAspect="1"/>
          </p:cNvPicPr>
          <p:nvPr/>
        </p:nvPicPr>
        <p:blipFill>
          <a:blip r:embed="rId10"/>
          <a:stretch>
            <a:fillRect/>
          </a:stretch>
        </p:blipFill>
        <p:spPr>
          <a:xfrm>
            <a:off x="2858309" y="1679339"/>
            <a:ext cx="447765" cy="378933"/>
          </a:xfrm>
          <a:prstGeom prst="rect">
            <a:avLst/>
          </a:prstGeom>
          <a:noFill/>
        </p:spPr>
      </p:pic>
      <p:sp>
        <p:nvSpPr>
          <p:cNvPr id="39" name="Freeform 78"/>
          <p:cNvSpPr>
            <a:spLocks noEditPoints="1"/>
          </p:cNvSpPr>
          <p:nvPr/>
        </p:nvSpPr>
        <p:spPr bwMode="black">
          <a:xfrm>
            <a:off x="3838434" y="5022724"/>
            <a:ext cx="394040" cy="377155"/>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FFFFFF"/>
          </a:solidFill>
          <a:ln>
            <a:noFill/>
          </a:ln>
        </p:spPr>
        <p:txBody>
          <a:bodyPr vert="horz" wrap="square" lIns="82275" tIns="41138" rIns="82275" bIns="41138" numCol="1" anchor="t" anchorCtr="0" compatLnSpc="1">
            <a:prstTxWarp prst="textNoShape">
              <a:avLst/>
            </a:prstTxWarp>
          </a:bodyPr>
          <a:lstStyle/>
          <a:p>
            <a:pPr defTabSz="684536"/>
            <a:endParaRPr lang="en-US" sz="933" dirty="0">
              <a:solidFill>
                <a:srgbClr val="FFFFFF"/>
              </a:solidFill>
            </a:endParaRPr>
          </a:p>
        </p:txBody>
      </p:sp>
      <p:sp>
        <p:nvSpPr>
          <p:cNvPr id="40" name="Freeform 58"/>
          <p:cNvSpPr>
            <a:spLocks noEditPoints="1"/>
          </p:cNvSpPr>
          <p:nvPr/>
        </p:nvSpPr>
        <p:spPr bwMode="black">
          <a:xfrm>
            <a:off x="4758936" y="5065442"/>
            <a:ext cx="383562" cy="411166"/>
          </a:xfrm>
          <a:custGeom>
            <a:avLst/>
            <a:gdLst>
              <a:gd name="T0" fmla="*/ 181 w 182"/>
              <a:gd name="T1" fmla="*/ 65 h 195"/>
              <a:gd name="T2" fmla="*/ 88 w 182"/>
              <a:gd name="T3" fmla="*/ 0 h 195"/>
              <a:gd name="T4" fmla="*/ 88 w 182"/>
              <a:gd name="T5" fmla="*/ 40 h 195"/>
              <a:gd name="T6" fmla="*/ 1 w 182"/>
              <a:gd name="T7" fmla="*/ 40 h 195"/>
              <a:gd name="T8" fmla="*/ 1 w 182"/>
              <a:gd name="T9" fmla="*/ 89 h 195"/>
              <a:gd name="T10" fmla="*/ 57 w 182"/>
              <a:gd name="T11" fmla="*/ 89 h 195"/>
              <a:gd name="T12" fmla="*/ 88 w 182"/>
              <a:gd name="T13" fmla="*/ 68 h 195"/>
              <a:gd name="T14" fmla="*/ 88 w 182"/>
              <a:gd name="T15" fmla="*/ 130 h 195"/>
              <a:gd name="T16" fmla="*/ 181 w 182"/>
              <a:gd name="T17" fmla="*/ 65 h 195"/>
              <a:gd name="T18" fmla="*/ 19 w 182"/>
              <a:gd name="T19" fmla="*/ 127 h 195"/>
              <a:gd name="T20" fmla="*/ 88 w 182"/>
              <a:gd name="T21" fmla="*/ 172 h 195"/>
              <a:gd name="T22" fmla="*/ 88 w 182"/>
              <a:gd name="T23" fmla="*/ 142 h 195"/>
              <a:gd name="T24" fmla="*/ 178 w 182"/>
              <a:gd name="T25" fmla="*/ 142 h 195"/>
              <a:gd name="T26" fmla="*/ 178 w 182"/>
              <a:gd name="T27" fmla="*/ 153 h 195"/>
              <a:gd name="T28" fmla="*/ 100 w 182"/>
              <a:gd name="T29" fmla="*/ 153 h 195"/>
              <a:gd name="T30" fmla="*/ 100 w 182"/>
              <a:gd name="T31" fmla="*/ 195 h 195"/>
              <a:gd name="T32" fmla="*/ 0 w 182"/>
              <a:gd name="T33" fmla="*/ 127 h 195"/>
              <a:gd name="T34" fmla="*/ 19 w 182"/>
              <a:gd name="T35" fmla="*/ 12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195">
                <a:moveTo>
                  <a:pt x="181" y="65"/>
                </a:moveTo>
                <a:cubicBezTo>
                  <a:pt x="88" y="0"/>
                  <a:pt x="88" y="0"/>
                  <a:pt x="88" y="0"/>
                </a:cubicBezTo>
                <a:cubicBezTo>
                  <a:pt x="88" y="40"/>
                  <a:pt x="88" y="40"/>
                  <a:pt x="88" y="40"/>
                </a:cubicBezTo>
                <a:cubicBezTo>
                  <a:pt x="1" y="40"/>
                  <a:pt x="1" y="40"/>
                  <a:pt x="1" y="40"/>
                </a:cubicBezTo>
                <a:cubicBezTo>
                  <a:pt x="1" y="89"/>
                  <a:pt x="1" y="89"/>
                  <a:pt x="1" y="89"/>
                </a:cubicBezTo>
                <a:cubicBezTo>
                  <a:pt x="57" y="89"/>
                  <a:pt x="57" y="89"/>
                  <a:pt x="57" y="89"/>
                </a:cubicBezTo>
                <a:cubicBezTo>
                  <a:pt x="88" y="68"/>
                  <a:pt x="88" y="68"/>
                  <a:pt x="88" y="68"/>
                </a:cubicBezTo>
                <a:cubicBezTo>
                  <a:pt x="88" y="130"/>
                  <a:pt x="88" y="130"/>
                  <a:pt x="88" y="130"/>
                </a:cubicBezTo>
                <a:cubicBezTo>
                  <a:pt x="181" y="65"/>
                  <a:pt x="181" y="65"/>
                  <a:pt x="181" y="65"/>
                </a:cubicBezTo>
                <a:close/>
                <a:moveTo>
                  <a:pt x="19" y="127"/>
                </a:moveTo>
                <a:cubicBezTo>
                  <a:pt x="88" y="172"/>
                  <a:pt x="88" y="172"/>
                  <a:pt x="88" y="172"/>
                </a:cubicBezTo>
                <a:cubicBezTo>
                  <a:pt x="88" y="142"/>
                  <a:pt x="88" y="142"/>
                  <a:pt x="88" y="142"/>
                </a:cubicBezTo>
                <a:cubicBezTo>
                  <a:pt x="178" y="142"/>
                  <a:pt x="178" y="142"/>
                  <a:pt x="178" y="142"/>
                </a:cubicBezTo>
                <a:cubicBezTo>
                  <a:pt x="182" y="142"/>
                  <a:pt x="182" y="153"/>
                  <a:pt x="178" y="153"/>
                </a:cubicBezTo>
                <a:cubicBezTo>
                  <a:pt x="100" y="153"/>
                  <a:pt x="100" y="153"/>
                  <a:pt x="100" y="153"/>
                </a:cubicBezTo>
                <a:cubicBezTo>
                  <a:pt x="100" y="195"/>
                  <a:pt x="100" y="195"/>
                  <a:pt x="100" y="195"/>
                </a:cubicBezTo>
                <a:cubicBezTo>
                  <a:pt x="0" y="127"/>
                  <a:pt x="0" y="127"/>
                  <a:pt x="0" y="127"/>
                </a:cubicBezTo>
                <a:cubicBezTo>
                  <a:pt x="19" y="127"/>
                  <a:pt x="19" y="127"/>
                  <a:pt x="19" y="127"/>
                </a:cubicBezTo>
                <a:close/>
              </a:path>
            </a:pathLst>
          </a:custGeom>
          <a:solidFill>
            <a:srgbClr val="FFFFFF"/>
          </a:solidFill>
          <a:ln>
            <a:noFill/>
          </a:ln>
        </p:spPr>
        <p:txBody>
          <a:bodyPr vert="horz" wrap="square" lIns="82275" tIns="41138" rIns="82275" bIns="41138" numCol="1" anchor="t" anchorCtr="0" compatLnSpc="1">
            <a:prstTxWarp prst="textNoShape">
              <a:avLst/>
            </a:prstTxWarp>
          </a:bodyPr>
          <a:lstStyle/>
          <a:p>
            <a:pPr defTabSz="684536"/>
            <a:endParaRPr lang="en-US" sz="933">
              <a:solidFill>
                <a:srgbClr val="FFFFFF"/>
              </a:solidFill>
            </a:endParaRPr>
          </a:p>
        </p:txBody>
      </p:sp>
      <p:pic>
        <p:nvPicPr>
          <p:cNvPr id="41" name="Picture 2"/>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5777190" y="5040086"/>
            <a:ext cx="381707" cy="38176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5" descr="C:\Users\Jonahs\Dropbox\Projects SCOTT\MEET Windows Azure\source\Background\tile-icon-CDN.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35914" y="5014690"/>
            <a:ext cx="495659" cy="491253"/>
          </a:xfrm>
          <a:prstGeom prst="rect">
            <a:avLst/>
          </a:prstGeom>
          <a:noFill/>
          <a:extLst>
            <a:ext uri="{909E8E84-426E-40dd-AFC4-6F175D3DCCD1}">
              <a14:hiddenFill xmlns:a14="http://schemas.microsoft.com/office/drawing/2010/main">
                <a:solidFill>
                  <a:srgbClr val="FFFFFF"/>
                </a:solidFill>
              </a14:hiddenFill>
            </a:ext>
          </a:extLst>
        </p:spPr>
      </p:pic>
      <p:sp>
        <p:nvSpPr>
          <p:cNvPr id="43" name="Freeform 30"/>
          <p:cNvSpPr>
            <a:spLocks noEditPoints="1"/>
          </p:cNvSpPr>
          <p:nvPr/>
        </p:nvSpPr>
        <p:spPr bwMode="auto">
          <a:xfrm flipH="1">
            <a:off x="2944595" y="3819109"/>
            <a:ext cx="274268" cy="303268"/>
          </a:xfrm>
          <a:custGeom>
            <a:avLst/>
            <a:gdLst>
              <a:gd name="T0" fmla="*/ 148 w 148"/>
              <a:gd name="T1" fmla="*/ 39 h 164"/>
              <a:gd name="T2" fmla="*/ 148 w 148"/>
              <a:gd name="T3" fmla="*/ 138 h 164"/>
              <a:gd name="T4" fmla="*/ 148 w 148"/>
              <a:gd name="T5" fmla="*/ 138 h 164"/>
              <a:gd name="T6" fmla="*/ 74 w 148"/>
              <a:gd name="T7" fmla="*/ 164 h 164"/>
              <a:gd name="T8" fmla="*/ 0 w 148"/>
              <a:gd name="T9" fmla="*/ 138 h 164"/>
              <a:gd name="T10" fmla="*/ 0 w 148"/>
              <a:gd name="T11" fmla="*/ 138 h 164"/>
              <a:gd name="T12" fmla="*/ 0 w 148"/>
              <a:gd name="T13" fmla="*/ 138 h 164"/>
              <a:gd name="T14" fmla="*/ 0 w 148"/>
              <a:gd name="T15" fmla="*/ 136 h 164"/>
              <a:gd name="T16" fmla="*/ 0 w 148"/>
              <a:gd name="T17" fmla="*/ 135 h 164"/>
              <a:gd name="T18" fmla="*/ 0 w 148"/>
              <a:gd name="T19" fmla="*/ 40 h 164"/>
              <a:gd name="T20" fmla="*/ 74 w 148"/>
              <a:gd name="T21" fmla="*/ 60 h 164"/>
              <a:gd name="T22" fmla="*/ 148 w 148"/>
              <a:gd name="T23" fmla="*/ 39 h 164"/>
              <a:gd name="T24" fmla="*/ 74 w 148"/>
              <a:gd name="T25" fmla="*/ 55 h 164"/>
              <a:gd name="T26" fmla="*/ 148 w 148"/>
              <a:gd name="T27" fmla="*/ 28 h 164"/>
              <a:gd name="T28" fmla="*/ 74 w 148"/>
              <a:gd name="T29" fmla="*/ 0 h 164"/>
              <a:gd name="T30" fmla="*/ 0 w 148"/>
              <a:gd name="T31" fmla="*/ 28 h 164"/>
              <a:gd name="T32" fmla="*/ 74 w 148"/>
              <a:gd name="T33" fmla="*/ 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8" h="164">
                <a:moveTo>
                  <a:pt x="148" y="39"/>
                </a:moveTo>
                <a:cubicBezTo>
                  <a:pt x="148" y="138"/>
                  <a:pt x="148" y="138"/>
                  <a:pt x="148" y="138"/>
                </a:cubicBezTo>
                <a:cubicBezTo>
                  <a:pt x="148" y="138"/>
                  <a:pt x="148" y="138"/>
                  <a:pt x="148" y="138"/>
                </a:cubicBezTo>
                <a:cubicBezTo>
                  <a:pt x="145" y="153"/>
                  <a:pt x="113" y="164"/>
                  <a:pt x="74" y="164"/>
                </a:cubicBezTo>
                <a:cubicBezTo>
                  <a:pt x="35" y="164"/>
                  <a:pt x="3" y="153"/>
                  <a:pt x="0" y="138"/>
                </a:cubicBezTo>
                <a:cubicBezTo>
                  <a:pt x="0" y="138"/>
                  <a:pt x="0" y="138"/>
                  <a:pt x="0" y="138"/>
                </a:cubicBezTo>
                <a:cubicBezTo>
                  <a:pt x="0" y="138"/>
                  <a:pt x="0" y="138"/>
                  <a:pt x="0" y="138"/>
                </a:cubicBezTo>
                <a:cubicBezTo>
                  <a:pt x="0" y="137"/>
                  <a:pt x="0" y="137"/>
                  <a:pt x="0" y="136"/>
                </a:cubicBezTo>
                <a:cubicBezTo>
                  <a:pt x="0" y="136"/>
                  <a:pt x="0" y="136"/>
                  <a:pt x="0" y="135"/>
                </a:cubicBezTo>
                <a:cubicBezTo>
                  <a:pt x="0" y="40"/>
                  <a:pt x="0" y="40"/>
                  <a:pt x="0" y="40"/>
                </a:cubicBezTo>
                <a:cubicBezTo>
                  <a:pt x="12" y="53"/>
                  <a:pt x="44" y="60"/>
                  <a:pt x="74" y="60"/>
                </a:cubicBezTo>
                <a:cubicBezTo>
                  <a:pt x="104" y="60"/>
                  <a:pt x="136" y="53"/>
                  <a:pt x="148" y="39"/>
                </a:cubicBezTo>
                <a:close/>
                <a:moveTo>
                  <a:pt x="74" y="55"/>
                </a:moveTo>
                <a:cubicBezTo>
                  <a:pt x="115" y="55"/>
                  <a:pt x="148" y="43"/>
                  <a:pt x="148" y="28"/>
                </a:cubicBezTo>
                <a:cubicBezTo>
                  <a:pt x="148" y="13"/>
                  <a:pt x="115" y="0"/>
                  <a:pt x="74" y="0"/>
                </a:cubicBezTo>
                <a:cubicBezTo>
                  <a:pt x="33" y="0"/>
                  <a:pt x="0" y="13"/>
                  <a:pt x="0" y="28"/>
                </a:cubicBezTo>
                <a:cubicBezTo>
                  <a:pt x="0" y="43"/>
                  <a:pt x="33" y="55"/>
                  <a:pt x="74" y="55"/>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pic>
        <p:nvPicPr>
          <p:cNvPr id="44" name="Picture 3" descr="C:\Users\Jonahs\Dropbox\Projects SCOTT\MEET Windows Azure\source\Background\tile-icon-bigdata.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18100" y="3755319"/>
            <a:ext cx="434709" cy="43084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C:\Users\Jonahs\Dropbox\Projects SCOTT\MEET Windows Azure\source\Background\tile-icon-storag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745698" y="3765695"/>
            <a:ext cx="410039" cy="41009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771525" y="3792695"/>
            <a:ext cx="393037" cy="356096"/>
          </a:xfrm>
          <a:prstGeom prst="rect">
            <a:avLst/>
          </a:prstGeom>
        </p:spPr>
      </p:pic>
      <p:pic>
        <p:nvPicPr>
          <p:cNvPr id="47" name="Picture 46" descr="sysfore logo copy.png"/>
          <p:cNvPicPr>
            <a:picLocks noChangeAspect="1"/>
          </p:cNvPicPr>
          <p:nvPr/>
        </p:nvPicPr>
        <p:blipFill>
          <a:blip r:embed="rId16"/>
          <a:stretch>
            <a:fillRect/>
          </a:stretch>
        </p:blipFill>
        <p:spPr>
          <a:xfrm>
            <a:off x="11389283" y="5943396"/>
            <a:ext cx="713436" cy="713436"/>
          </a:xfrm>
          <a:prstGeom prst="rect">
            <a:avLst/>
          </a:prstGeom>
        </p:spPr>
      </p:pic>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1650175" y="6573013"/>
            <a:ext cx="511664" cy="124650"/>
          </a:xfrm>
          <a:prstGeom prst="rect">
            <a:avLst/>
          </a:prstGeom>
        </p:spPr>
        <p:txBody>
          <a:bodyPr/>
          <a:lstStyle/>
          <a:p>
            <a:pPr>
              <a:lnSpc>
                <a:spcPct val="90000"/>
              </a:lnSpc>
            </a:pPr>
            <a:fld id="{1BC86A1F-E589-44B2-A543-2EC98F5547A7}" type="slidenum">
              <a:rPr lang="en-US" smtClean="0"/>
              <a:pPr>
                <a:lnSpc>
                  <a:spcPct val="90000"/>
                </a:lnSpc>
              </a:pPr>
              <a:t>6</a:t>
            </a:fld>
            <a:endParaRPr lang="en-US" dirty="0"/>
          </a:p>
        </p:txBody>
      </p:sp>
      <p:sp>
        <p:nvSpPr>
          <p:cNvPr id="4" name="Rectangle 3"/>
          <p:cNvSpPr/>
          <p:nvPr/>
        </p:nvSpPr>
        <p:spPr bwMode="auto">
          <a:xfrm>
            <a:off x="7598187" y="0"/>
            <a:ext cx="4838288" cy="6994079"/>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146304" rIns="182880" bIns="457200" numCol="1" spcCol="0" rtlCol="0" fromWordArt="0" anchor="b" anchorCtr="0" forceAA="0" compatLnSpc="1">
            <a:prstTxWarp prst="textNoShape">
              <a:avLst/>
            </a:prstTxWarp>
            <a:noAutofit/>
          </a:bodyPr>
          <a:lstStyle/>
          <a:p>
            <a:pPr fontAlgn="base">
              <a:lnSpc>
                <a:spcPct val="90000"/>
              </a:lnSpc>
              <a:spcBef>
                <a:spcPct val="0"/>
              </a:spcBef>
              <a:spcAft>
                <a:spcPct val="0"/>
              </a:spcAft>
            </a:pPr>
            <a:endParaRPr lang="en-US" sz="3600" dirty="0">
              <a:gradFill>
                <a:gsLst>
                  <a:gs pos="0">
                    <a:schemeClr val="bg1"/>
                  </a:gs>
                  <a:gs pos="100000">
                    <a:schemeClr val="bg1"/>
                  </a:gs>
                </a:gsLst>
                <a:lin ang="5400000" scaled="1"/>
              </a:gradFill>
              <a:latin typeface="+mj-lt"/>
            </a:endParaRPr>
          </a:p>
        </p:txBody>
      </p:sp>
      <p:sp>
        <p:nvSpPr>
          <p:cNvPr id="6" name="Freeform 6"/>
          <p:cNvSpPr>
            <a:spLocks noEditPoints="1"/>
          </p:cNvSpPr>
          <p:nvPr/>
        </p:nvSpPr>
        <p:spPr bwMode="black">
          <a:xfrm>
            <a:off x="7802152" y="1301061"/>
            <a:ext cx="1099372" cy="1095378"/>
          </a:xfrm>
          <a:custGeom>
            <a:avLst/>
            <a:gdLst>
              <a:gd name="T0" fmla="*/ 61 w 150"/>
              <a:gd name="T1" fmla="*/ 82 h 149"/>
              <a:gd name="T2" fmla="*/ 84 w 150"/>
              <a:gd name="T3" fmla="*/ 104 h 149"/>
              <a:gd name="T4" fmla="*/ 66 w 150"/>
              <a:gd name="T5" fmla="*/ 104 h 149"/>
              <a:gd name="T6" fmla="*/ 35 w 150"/>
              <a:gd name="T7" fmla="*/ 75 h 149"/>
              <a:gd name="T8" fmla="*/ 65 w 150"/>
              <a:gd name="T9" fmla="*/ 46 h 149"/>
              <a:gd name="T10" fmla="*/ 84 w 150"/>
              <a:gd name="T11" fmla="*/ 46 h 149"/>
              <a:gd name="T12" fmla="*/ 61 w 150"/>
              <a:gd name="T13" fmla="*/ 67 h 149"/>
              <a:gd name="T14" fmla="*/ 113 w 150"/>
              <a:gd name="T15" fmla="*/ 67 h 149"/>
              <a:gd name="T16" fmla="*/ 113 w 150"/>
              <a:gd name="T17" fmla="*/ 82 h 149"/>
              <a:gd name="T18" fmla="*/ 61 w 150"/>
              <a:gd name="T19" fmla="*/ 82 h 149"/>
              <a:gd name="T20" fmla="*/ 150 w 150"/>
              <a:gd name="T21" fmla="*/ 75 h 149"/>
              <a:gd name="T22" fmla="*/ 75 w 150"/>
              <a:gd name="T23" fmla="*/ 149 h 149"/>
              <a:gd name="T24" fmla="*/ 0 w 150"/>
              <a:gd name="T25" fmla="*/ 75 h 149"/>
              <a:gd name="T26" fmla="*/ 75 w 150"/>
              <a:gd name="T27" fmla="*/ 0 h 149"/>
              <a:gd name="T28" fmla="*/ 150 w 150"/>
              <a:gd name="T29" fmla="*/ 75 h 149"/>
              <a:gd name="T30" fmla="*/ 140 w 150"/>
              <a:gd name="T31" fmla="*/ 75 h 149"/>
              <a:gd name="T32" fmla="*/ 75 w 150"/>
              <a:gd name="T33" fmla="*/ 9 h 149"/>
              <a:gd name="T34" fmla="*/ 10 w 150"/>
              <a:gd name="T35" fmla="*/ 75 h 149"/>
              <a:gd name="T36" fmla="*/ 75 w 150"/>
              <a:gd name="T37" fmla="*/ 140 h 149"/>
              <a:gd name="T38" fmla="*/ 140 w 150"/>
              <a:gd name="T39" fmla="*/ 7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149">
                <a:moveTo>
                  <a:pt x="61" y="82"/>
                </a:moveTo>
                <a:cubicBezTo>
                  <a:pt x="84" y="104"/>
                  <a:pt x="84" y="104"/>
                  <a:pt x="84" y="104"/>
                </a:cubicBezTo>
                <a:cubicBezTo>
                  <a:pt x="66" y="104"/>
                  <a:pt x="66" y="104"/>
                  <a:pt x="66" y="104"/>
                </a:cubicBezTo>
                <a:cubicBezTo>
                  <a:pt x="35" y="75"/>
                  <a:pt x="35" y="75"/>
                  <a:pt x="35" y="75"/>
                </a:cubicBezTo>
                <a:cubicBezTo>
                  <a:pt x="65" y="46"/>
                  <a:pt x="65" y="46"/>
                  <a:pt x="65" y="46"/>
                </a:cubicBezTo>
                <a:cubicBezTo>
                  <a:pt x="84" y="46"/>
                  <a:pt x="84" y="46"/>
                  <a:pt x="84" y="46"/>
                </a:cubicBezTo>
                <a:cubicBezTo>
                  <a:pt x="61" y="67"/>
                  <a:pt x="61" y="67"/>
                  <a:pt x="61" y="67"/>
                </a:cubicBezTo>
                <a:cubicBezTo>
                  <a:pt x="113" y="67"/>
                  <a:pt x="113" y="67"/>
                  <a:pt x="113" y="67"/>
                </a:cubicBezTo>
                <a:cubicBezTo>
                  <a:pt x="113" y="82"/>
                  <a:pt x="113" y="82"/>
                  <a:pt x="113" y="82"/>
                </a:cubicBezTo>
                <a:lnTo>
                  <a:pt x="61" y="82"/>
                </a:lnTo>
                <a:close/>
                <a:moveTo>
                  <a:pt x="150" y="75"/>
                </a:moveTo>
                <a:cubicBezTo>
                  <a:pt x="150" y="116"/>
                  <a:pt x="116" y="149"/>
                  <a:pt x="75" y="149"/>
                </a:cubicBezTo>
                <a:cubicBezTo>
                  <a:pt x="34" y="149"/>
                  <a:pt x="0" y="116"/>
                  <a:pt x="0" y="75"/>
                </a:cubicBezTo>
                <a:cubicBezTo>
                  <a:pt x="0" y="33"/>
                  <a:pt x="34" y="0"/>
                  <a:pt x="75" y="0"/>
                </a:cubicBezTo>
                <a:cubicBezTo>
                  <a:pt x="116" y="0"/>
                  <a:pt x="150" y="33"/>
                  <a:pt x="150" y="75"/>
                </a:cubicBezTo>
                <a:close/>
                <a:moveTo>
                  <a:pt x="140" y="75"/>
                </a:moveTo>
                <a:cubicBezTo>
                  <a:pt x="140" y="39"/>
                  <a:pt x="111" y="9"/>
                  <a:pt x="75" y="9"/>
                </a:cubicBezTo>
                <a:cubicBezTo>
                  <a:pt x="39" y="9"/>
                  <a:pt x="10" y="39"/>
                  <a:pt x="10" y="75"/>
                </a:cubicBezTo>
                <a:cubicBezTo>
                  <a:pt x="10" y="111"/>
                  <a:pt x="39" y="140"/>
                  <a:pt x="75" y="140"/>
                </a:cubicBezTo>
                <a:cubicBezTo>
                  <a:pt x="111" y="140"/>
                  <a:pt x="140" y="111"/>
                  <a:pt x="140"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2" tIns="45712" rIns="91422" bIns="45712" numCol="1" anchor="t" anchorCtr="0" compatLnSpc="1">
            <a:prstTxWarp prst="textNoShape">
              <a:avLst/>
            </a:prstTxWarp>
          </a:bodyPr>
          <a:lstStyle/>
          <a:p>
            <a:pPr defTabSz="914185"/>
            <a:endParaRPr lang="en-US" dirty="0">
              <a:solidFill>
                <a:srgbClr val="000000"/>
              </a:solidFill>
            </a:endParaRPr>
          </a:p>
        </p:txBody>
      </p:sp>
      <p:sp>
        <p:nvSpPr>
          <p:cNvPr id="52" name="Rectangle 51"/>
          <p:cNvSpPr/>
          <p:nvPr/>
        </p:nvSpPr>
        <p:spPr bwMode="auto">
          <a:xfrm>
            <a:off x="0" y="1567563"/>
            <a:ext cx="7106193" cy="738664"/>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defTabSz="914099" fontAlgn="base">
              <a:lnSpc>
                <a:spcPct val="90000"/>
              </a:lnSpc>
              <a:spcBef>
                <a:spcPct val="0"/>
              </a:spcBef>
              <a:spcAft>
                <a:spcPct val="0"/>
              </a:spcAft>
            </a:pPr>
            <a:r>
              <a:rPr lang="en-US" sz="3200" spc="-50" dirty="0" smtClean="0">
                <a:solidFill>
                  <a:schemeClr val="bg1"/>
                </a:solidFill>
                <a:latin typeface="+mj-lt"/>
              </a:rPr>
              <a:t>Store, </a:t>
            </a:r>
            <a:r>
              <a:rPr lang="en-US" sz="3200" spc="-50" dirty="0">
                <a:solidFill>
                  <a:schemeClr val="bg1"/>
                </a:solidFill>
                <a:latin typeface="+mj-lt"/>
              </a:rPr>
              <a:t>b</a:t>
            </a:r>
            <a:r>
              <a:rPr lang="en-US" sz="3200" spc="-50" dirty="0" smtClean="0">
                <a:solidFill>
                  <a:schemeClr val="bg1"/>
                </a:solidFill>
                <a:latin typeface="+mj-lt"/>
              </a:rPr>
              <a:t>ackup, </a:t>
            </a:r>
            <a:r>
              <a:rPr lang="en-US" sz="3200" spc="-50" dirty="0">
                <a:solidFill>
                  <a:schemeClr val="bg1"/>
                </a:solidFill>
                <a:latin typeface="+mj-lt"/>
              </a:rPr>
              <a:t>r</a:t>
            </a:r>
            <a:r>
              <a:rPr lang="en-US" sz="3200" spc="-50" dirty="0" smtClean="0">
                <a:solidFill>
                  <a:schemeClr val="bg1"/>
                </a:solidFill>
                <a:latin typeface="+mj-lt"/>
              </a:rPr>
              <a:t>ecover </a:t>
            </a:r>
            <a:r>
              <a:rPr lang="en-US" sz="3200" spc="-50" dirty="0">
                <a:solidFill>
                  <a:schemeClr val="bg1"/>
                </a:solidFill>
                <a:latin typeface="+mj-lt"/>
              </a:rPr>
              <a:t>y</a:t>
            </a:r>
            <a:r>
              <a:rPr lang="en-US" sz="3200" spc="-50" dirty="0" smtClean="0">
                <a:solidFill>
                  <a:schemeClr val="bg1"/>
                </a:solidFill>
                <a:latin typeface="+mj-lt"/>
              </a:rPr>
              <a:t>our </a:t>
            </a:r>
            <a:r>
              <a:rPr lang="en-US" sz="3200" spc="-50" dirty="0">
                <a:solidFill>
                  <a:schemeClr val="bg1"/>
                </a:solidFill>
                <a:latin typeface="+mj-lt"/>
              </a:rPr>
              <a:t>d</a:t>
            </a:r>
            <a:r>
              <a:rPr lang="en-US" sz="3200" spc="-50" dirty="0" smtClean="0">
                <a:solidFill>
                  <a:schemeClr val="bg1"/>
                </a:solidFill>
                <a:latin typeface="+mj-lt"/>
              </a:rPr>
              <a:t>ata</a:t>
            </a:r>
            <a:endParaRPr lang="en-US" sz="3200" spc="-50" dirty="0">
              <a:solidFill>
                <a:schemeClr val="bg1"/>
              </a:solidFill>
              <a:latin typeface="+mj-lt"/>
            </a:endParaRPr>
          </a:p>
        </p:txBody>
      </p:sp>
      <p:sp>
        <p:nvSpPr>
          <p:cNvPr id="2" name="Oval 1"/>
          <p:cNvSpPr/>
          <p:nvPr/>
        </p:nvSpPr>
        <p:spPr bwMode="auto">
          <a:xfrm>
            <a:off x="7917179" y="1396175"/>
            <a:ext cx="841513" cy="920390"/>
          </a:xfrm>
          <a:prstGeom prst="ellipse">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14099" fontAlgn="base">
              <a:lnSpc>
                <a:spcPct val="90000"/>
              </a:lnSpc>
              <a:spcBef>
                <a:spcPct val="0"/>
              </a:spcBef>
              <a:spcAft>
                <a:spcPct val="0"/>
              </a:spcAft>
            </a:pPr>
            <a:r>
              <a:rPr lang="en-US" sz="6000" spc="-50" dirty="0" smtClean="0">
                <a:gradFill>
                  <a:gsLst>
                    <a:gs pos="1250">
                      <a:srgbClr val="FFFFFF"/>
                    </a:gs>
                    <a:gs pos="10417">
                      <a:srgbClr val="FFFFFF"/>
                    </a:gs>
                  </a:gsLst>
                  <a:lin ang="5400000" scaled="0"/>
                </a:gradFill>
              </a:rPr>
              <a:t>1</a:t>
            </a:r>
          </a:p>
        </p:txBody>
      </p:sp>
      <p:sp>
        <p:nvSpPr>
          <p:cNvPr id="11" name="Rectangle 10"/>
          <p:cNvSpPr/>
          <p:nvPr/>
        </p:nvSpPr>
        <p:spPr bwMode="auto">
          <a:xfrm>
            <a:off x="0" y="4512079"/>
            <a:ext cx="7106194" cy="738664"/>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defTabSz="914099" fontAlgn="base">
              <a:lnSpc>
                <a:spcPct val="90000"/>
              </a:lnSpc>
              <a:spcBef>
                <a:spcPct val="0"/>
              </a:spcBef>
              <a:spcAft>
                <a:spcPct val="0"/>
              </a:spcAft>
            </a:pPr>
            <a:r>
              <a:rPr lang="en-US" sz="3200" spc="-50" dirty="0" smtClean="0">
                <a:solidFill>
                  <a:schemeClr val="bg1"/>
                </a:solidFill>
                <a:latin typeface="+mj-lt"/>
              </a:rPr>
              <a:t>Extend your </a:t>
            </a:r>
            <a:r>
              <a:rPr lang="en-US" sz="3200" spc="-50" dirty="0">
                <a:solidFill>
                  <a:schemeClr val="bg1"/>
                </a:solidFill>
                <a:latin typeface="+mj-lt"/>
              </a:rPr>
              <a:t>i</a:t>
            </a:r>
            <a:r>
              <a:rPr lang="en-US" sz="3200" spc="-50" dirty="0" smtClean="0">
                <a:solidFill>
                  <a:schemeClr val="bg1"/>
                </a:solidFill>
                <a:latin typeface="+mj-lt"/>
              </a:rPr>
              <a:t>nfrastructure</a:t>
            </a:r>
            <a:endParaRPr lang="en-US" sz="3200" spc="-50" dirty="0">
              <a:solidFill>
                <a:schemeClr val="bg1"/>
              </a:solidFill>
              <a:latin typeface="+mj-lt"/>
            </a:endParaRPr>
          </a:p>
        </p:txBody>
      </p:sp>
      <p:sp>
        <p:nvSpPr>
          <p:cNvPr id="12" name="Rectangle 11"/>
          <p:cNvSpPr/>
          <p:nvPr/>
        </p:nvSpPr>
        <p:spPr bwMode="auto">
          <a:xfrm>
            <a:off x="0" y="3035808"/>
            <a:ext cx="7106194" cy="74980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defTabSz="914099" fontAlgn="base">
              <a:lnSpc>
                <a:spcPct val="90000"/>
              </a:lnSpc>
              <a:spcBef>
                <a:spcPct val="0"/>
              </a:spcBef>
              <a:spcAft>
                <a:spcPct val="0"/>
              </a:spcAft>
            </a:pPr>
            <a:r>
              <a:rPr lang="en-US" sz="3200" spc="-50" dirty="0" smtClean="0">
                <a:solidFill>
                  <a:schemeClr val="bg1"/>
                </a:solidFill>
                <a:latin typeface="+mj-lt"/>
              </a:rPr>
              <a:t>Develop, test, run </a:t>
            </a:r>
            <a:r>
              <a:rPr lang="en-US" sz="3200" spc="-50" dirty="0">
                <a:solidFill>
                  <a:schemeClr val="bg1"/>
                </a:solidFill>
                <a:latin typeface="+mj-lt"/>
              </a:rPr>
              <a:t>y</a:t>
            </a:r>
            <a:r>
              <a:rPr lang="en-US" sz="3200" spc="-50" dirty="0" smtClean="0">
                <a:solidFill>
                  <a:schemeClr val="bg1"/>
                </a:solidFill>
                <a:latin typeface="+mj-lt"/>
              </a:rPr>
              <a:t>our </a:t>
            </a:r>
            <a:r>
              <a:rPr lang="en-US" sz="3200" spc="-50" dirty="0">
                <a:solidFill>
                  <a:schemeClr val="bg1"/>
                </a:solidFill>
                <a:latin typeface="+mj-lt"/>
              </a:rPr>
              <a:t>a</a:t>
            </a:r>
            <a:r>
              <a:rPr lang="en-US" sz="3200" spc="-50" dirty="0" smtClean="0">
                <a:solidFill>
                  <a:schemeClr val="bg1"/>
                </a:solidFill>
                <a:latin typeface="+mj-lt"/>
              </a:rPr>
              <a:t>pps</a:t>
            </a:r>
            <a:endParaRPr lang="en-US" sz="3200" spc="-50" dirty="0">
              <a:solidFill>
                <a:schemeClr val="bg1"/>
              </a:solidFill>
              <a:latin typeface="+mj-lt"/>
            </a:endParaRPr>
          </a:p>
        </p:txBody>
      </p:sp>
      <p:sp>
        <p:nvSpPr>
          <p:cNvPr id="14" name="Rectangle 13"/>
          <p:cNvSpPr/>
          <p:nvPr/>
        </p:nvSpPr>
        <p:spPr>
          <a:xfrm>
            <a:off x="7895001" y="5565923"/>
            <a:ext cx="4244660" cy="978729"/>
          </a:xfrm>
          <a:prstGeom prst="rect">
            <a:avLst/>
          </a:prstGeom>
        </p:spPr>
        <p:txBody>
          <a:bodyPr wrap="square">
            <a:spAutoFit/>
          </a:bodyPr>
          <a:lstStyle/>
          <a:p>
            <a:pPr fontAlgn="base">
              <a:lnSpc>
                <a:spcPct val="90000"/>
              </a:lnSpc>
              <a:spcBef>
                <a:spcPct val="0"/>
              </a:spcBef>
              <a:spcAft>
                <a:spcPct val="0"/>
              </a:spcAft>
            </a:pPr>
            <a:r>
              <a:rPr lang="en-US" sz="3200" dirty="0" smtClean="0">
                <a:gradFill>
                  <a:gsLst>
                    <a:gs pos="0">
                      <a:schemeClr val="bg1"/>
                    </a:gs>
                    <a:gs pos="100000">
                      <a:schemeClr val="bg1"/>
                    </a:gs>
                  </a:gsLst>
                  <a:lin ang="5400000" scaled="1"/>
                </a:gradFill>
                <a:latin typeface="+mj-lt"/>
              </a:rPr>
              <a:t>Microsoft Azure </a:t>
            </a:r>
            <a:r>
              <a:rPr lang="en-US" sz="3200" dirty="0" err="1" smtClean="0">
                <a:gradFill>
                  <a:gsLst>
                    <a:gs pos="0">
                      <a:schemeClr val="bg1"/>
                    </a:gs>
                    <a:gs pos="100000">
                      <a:schemeClr val="bg1"/>
                    </a:gs>
                  </a:gsLst>
                  <a:lin ang="5400000" scaled="1"/>
                </a:gradFill>
                <a:latin typeface="+mj-lt"/>
              </a:rPr>
              <a:t>IaaS</a:t>
            </a:r>
            <a:r>
              <a:rPr lang="en-US" sz="3200" dirty="0" smtClean="0">
                <a:gradFill>
                  <a:gsLst>
                    <a:gs pos="0">
                      <a:schemeClr val="bg1"/>
                    </a:gs>
                    <a:gs pos="100000">
                      <a:schemeClr val="bg1"/>
                    </a:gs>
                  </a:gsLst>
                  <a:lin ang="5400000" scaled="1"/>
                </a:gradFill>
                <a:latin typeface="+mj-lt"/>
              </a:rPr>
              <a:t> </a:t>
            </a:r>
          </a:p>
          <a:p>
            <a:pPr fontAlgn="base">
              <a:lnSpc>
                <a:spcPct val="90000"/>
              </a:lnSpc>
              <a:spcBef>
                <a:spcPct val="0"/>
              </a:spcBef>
              <a:spcAft>
                <a:spcPct val="0"/>
              </a:spcAft>
            </a:pPr>
            <a:r>
              <a:rPr lang="en-US" sz="3200" dirty="0" smtClean="0">
                <a:gradFill>
                  <a:gsLst>
                    <a:gs pos="0">
                      <a:schemeClr val="bg1"/>
                    </a:gs>
                    <a:gs pos="100000">
                      <a:schemeClr val="bg1"/>
                    </a:gs>
                  </a:gsLst>
                  <a:lin ang="5400000" scaled="1"/>
                </a:gradFill>
                <a:latin typeface="+mj-lt"/>
              </a:rPr>
              <a:t>Scenarios</a:t>
            </a:r>
            <a:endParaRPr lang="en-US" sz="3200" dirty="0">
              <a:gradFill>
                <a:gsLst>
                  <a:gs pos="0">
                    <a:schemeClr val="bg1"/>
                  </a:gs>
                  <a:gs pos="100000">
                    <a:schemeClr val="bg1"/>
                  </a:gs>
                </a:gsLst>
                <a:lin ang="5400000" scaled="1"/>
              </a:gradFill>
              <a:latin typeface="+mj-lt"/>
            </a:endParaRPr>
          </a:p>
        </p:txBody>
      </p:sp>
      <p:pic>
        <p:nvPicPr>
          <p:cNvPr id="15" name="Picture 14" descr="sysfore logo copy.png"/>
          <p:cNvPicPr>
            <a:picLocks noChangeAspect="1"/>
          </p:cNvPicPr>
          <p:nvPr/>
        </p:nvPicPr>
        <p:blipFill>
          <a:blip r:embed="rId3"/>
          <a:stretch>
            <a:fillRect/>
          </a:stretch>
        </p:blipFill>
        <p:spPr>
          <a:xfrm>
            <a:off x="11389283" y="5943396"/>
            <a:ext cx="713436" cy="713436"/>
          </a:xfrm>
          <a:prstGeom prst="rect">
            <a:avLst/>
          </a:prstGeom>
        </p:spPr>
      </p:pic>
    </p:spTree>
    <p:extLst>
      <p:ext uri="{BB962C8B-B14F-4D97-AF65-F5344CB8AC3E}">
        <p14:creationId xmlns:p14="http://schemas.microsoft.com/office/powerpoint/2010/main" val="991643168"/>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00377" y="6116317"/>
            <a:ext cx="6723186" cy="0"/>
          </a:xfrm>
          <a:prstGeom prst="line">
            <a:avLst/>
          </a:prstGeom>
          <a:ln w="3175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8" name="Rectangle 7"/>
          <p:cNvSpPr>
            <a:spLocks noChangeArrowheads="1"/>
          </p:cNvSpPr>
          <p:nvPr/>
        </p:nvSpPr>
        <p:spPr bwMode="auto">
          <a:xfrm>
            <a:off x="2963314" y="6168686"/>
            <a:ext cx="700082" cy="394042"/>
          </a:xfrm>
          <a:prstGeom prst="rect">
            <a:avLst/>
          </a:prstGeom>
          <a:noFill/>
          <a:ln w="9525">
            <a:noFill/>
            <a:miter lim="800000"/>
            <a:headEnd/>
            <a:tailEnd/>
          </a:ln>
          <a:effectLst/>
        </p:spPr>
        <p:txBody>
          <a:bodyPr wrap="none" lIns="91424" tIns="45711" rIns="91424" bIns="45711" anchor="ctr">
            <a:prstTxWarp prst="textNoShape">
              <a:avLst/>
            </a:prstTxWarp>
            <a:spAutoFit/>
          </a:bodyPr>
          <a:lstStyle/>
          <a:p>
            <a:pPr algn="ctr" defTabSz="914223">
              <a:defRPr/>
            </a:pPr>
            <a:r>
              <a:rPr lang="en-US" sz="1961" b="1" kern="0" dirty="0">
                <a:gradFill>
                  <a:gsLst>
                    <a:gs pos="10204">
                      <a:srgbClr val="505050">
                        <a:lumMod val="75000"/>
                      </a:srgbClr>
                    </a:gs>
                    <a:gs pos="30612">
                      <a:srgbClr val="505050">
                        <a:lumMod val="75000"/>
                      </a:srgbClr>
                    </a:gs>
                  </a:gsLst>
                  <a:lin ang="5400000" scaled="1"/>
                </a:gradFill>
                <a:latin typeface="Segoe UI Light"/>
                <a:ea typeface="Segoe UI" pitchFamily="34" charset="0"/>
                <a:cs typeface="Segoe UI" pitchFamily="34" charset="0"/>
              </a:rPr>
              <a:t>Time</a:t>
            </a:r>
          </a:p>
        </p:txBody>
      </p:sp>
      <p:sp>
        <p:nvSpPr>
          <p:cNvPr id="9" name="Freeform 8"/>
          <p:cNvSpPr/>
          <p:nvPr/>
        </p:nvSpPr>
        <p:spPr bwMode="auto">
          <a:xfrm>
            <a:off x="700378" y="2169866"/>
            <a:ext cx="4984483" cy="3482808"/>
          </a:xfrm>
          <a:custGeom>
            <a:avLst/>
            <a:gdLst>
              <a:gd name="connsiteX0" fmla="*/ 0 w 6743700"/>
              <a:gd name="connsiteY0" fmla="*/ 3708400 h 3708400"/>
              <a:gd name="connsiteX1" fmla="*/ 787400 w 6743700"/>
              <a:gd name="connsiteY1" fmla="*/ 3632200 h 3708400"/>
              <a:gd name="connsiteX2" fmla="*/ 1727200 w 6743700"/>
              <a:gd name="connsiteY2" fmla="*/ 3429000 h 3708400"/>
              <a:gd name="connsiteX3" fmla="*/ 2552700 w 6743700"/>
              <a:gd name="connsiteY3" fmla="*/ 3149600 h 3708400"/>
              <a:gd name="connsiteX4" fmla="*/ 3340100 w 6743700"/>
              <a:gd name="connsiteY4" fmla="*/ 2781300 h 3708400"/>
              <a:gd name="connsiteX5" fmla="*/ 4343400 w 6743700"/>
              <a:gd name="connsiteY5" fmla="*/ 2197100 h 3708400"/>
              <a:gd name="connsiteX6" fmla="*/ 5321300 w 6743700"/>
              <a:gd name="connsiteY6" fmla="*/ 1447800 h 3708400"/>
              <a:gd name="connsiteX7" fmla="*/ 6286500 w 6743700"/>
              <a:gd name="connsiteY7" fmla="*/ 520700 h 3708400"/>
              <a:gd name="connsiteX8" fmla="*/ 6743700 w 6743700"/>
              <a:gd name="connsiteY8" fmla="*/ 0 h 370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43700" h="3708400">
                <a:moveTo>
                  <a:pt x="0" y="3708400"/>
                </a:moveTo>
                <a:cubicBezTo>
                  <a:pt x="249766" y="3693583"/>
                  <a:pt x="499533" y="3678767"/>
                  <a:pt x="787400" y="3632200"/>
                </a:cubicBezTo>
                <a:cubicBezTo>
                  <a:pt x="1075267" y="3585633"/>
                  <a:pt x="1432984" y="3509433"/>
                  <a:pt x="1727200" y="3429000"/>
                </a:cubicBezTo>
                <a:cubicBezTo>
                  <a:pt x="2021416" y="3348567"/>
                  <a:pt x="2283883" y="3257550"/>
                  <a:pt x="2552700" y="3149600"/>
                </a:cubicBezTo>
                <a:cubicBezTo>
                  <a:pt x="2821517" y="3041650"/>
                  <a:pt x="3041650" y="2940050"/>
                  <a:pt x="3340100" y="2781300"/>
                </a:cubicBezTo>
                <a:cubicBezTo>
                  <a:pt x="3638550" y="2622550"/>
                  <a:pt x="4013200" y="2419350"/>
                  <a:pt x="4343400" y="2197100"/>
                </a:cubicBezTo>
                <a:cubicBezTo>
                  <a:pt x="4673600" y="1974850"/>
                  <a:pt x="4997450" y="1727200"/>
                  <a:pt x="5321300" y="1447800"/>
                </a:cubicBezTo>
                <a:cubicBezTo>
                  <a:pt x="5645150" y="1168400"/>
                  <a:pt x="6049433" y="762000"/>
                  <a:pt x="6286500" y="520700"/>
                </a:cubicBezTo>
                <a:cubicBezTo>
                  <a:pt x="6523567" y="279400"/>
                  <a:pt x="6743700" y="0"/>
                  <a:pt x="6743700" y="0"/>
                </a:cubicBezTo>
              </a:path>
            </a:pathLst>
          </a:custGeom>
          <a:noFill/>
          <a:ln w="38100" cap="flat" cmpd="sng" algn="ctr">
            <a:solidFill>
              <a:schemeClr val="tx2"/>
            </a:solidFill>
            <a:prstDash val="solid"/>
            <a:round/>
            <a:headEnd type="none" w="med" len="med"/>
            <a:tailEnd type="triangle" w="med" len="med"/>
          </a:ln>
          <a:effectLst/>
        </p:spPr>
        <p:txBody>
          <a:bodyPr lIns="91424" tIns="45711" rIns="91424" bIns="45711">
            <a:prstTxWarp prst="textNoShape">
              <a:avLst/>
            </a:prstTxWarp>
          </a:bodyPr>
          <a:lstStyle/>
          <a:p>
            <a:pPr defTabSz="914223">
              <a:defRPr/>
            </a:pPr>
            <a:endParaRPr lang="en-US" sz="1372" kern="0" dirty="0">
              <a:solidFill>
                <a:prstClr val="black"/>
              </a:solidFill>
              <a:ea typeface="Segoe UI" pitchFamily="34" charset="0"/>
              <a:cs typeface="Segoe UI" pitchFamily="34" charset="0"/>
            </a:endParaRPr>
          </a:p>
        </p:txBody>
      </p:sp>
      <p:sp>
        <p:nvSpPr>
          <p:cNvPr id="10" name="Freeform 9"/>
          <p:cNvSpPr/>
          <p:nvPr/>
        </p:nvSpPr>
        <p:spPr bwMode="auto">
          <a:xfrm>
            <a:off x="700380" y="5688076"/>
            <a:ext cx="5080562" cy="284750"/>
          </a:xfrm>
          <a:custGeom>
            <a:avLst/>
            <a:gdLst>
              <a:gd name="connsiteX0" fmla="*/ 0 w 6832600"/>
              <a:gd name="connsiteY0" fmla="*/ 203200 h 203200"/>
              <a:gd name="connsiteX1" fmla="*/ 2755900 w 6832600"/>
              <a:gd name="connsiteY1" fmla="*/ 139700 h 203200"/>
              <a:gd name="connsiteX2" fmla="*/ 5054600 w 6832600"/>
              <a:gd name="connsiteY2" fmla="*/ 63500 h 203200"/>
              <a:gd name="connsiteX3" fmla="*/ 6832600 w 6832600"/>
              <a:gd name="connsiteY3" fmla="*/ 0 h 203200"/>
            </a:gdLst>
            <a:ahLst/>
            <a:cxnLst>
              <a:cxn ang="0">
                <a:pos x="connsiteX0" y="connsiteY0"/>
              </a:cxn>
              <a:cxn ang="0">
                <a:pos x="connsiteX1" y="connsiteY1"/>
              </a:cxn>
              <a:cxn ang="0">
                <a:pos x="connsiteX2" y="connsiteY2"/>
              </a:cxn>
              <a:cxn ang="0">
                <a:pos x="connsiteX3" y="connsiteY3"/>
              </a:cxn>
            </a:cxnLst>
            <a:rect l="l" t="t" r="r" b="b"/>
            <a:pathLst>
              <a:path w="6832600" h="203200">
                <a:moveTo>
                  <a:pt x="0" y="203200"/>
                </a:moveTo>
                <a:lnTo>
                  <a:pt x="2755900" y="139700"/>
                </a:lnTo>
                <a:lnTo>
                  <a:pt x="5054600" y="63500"/>
                </a:lnTo>
                <a:lnTo>
                  <a:pt x="6832600" y="0"/>
                </a:lnTo>
              </a:path>
            </a:pathLst>
          </a:custGeom>
          <a:noFill/>
          <a:ln w="38100" cap="flat" cmpd="sng" algn="ctr">
            <a:solidFill>
              <a:srgbClr val="74B230"/>
            </a:solidFill>
            <a:prstDash val="solid"/>
            <a:round/>
            <a:headEnd type="none" w="med" len="med"/>
            <a:tailEnd type="triangle" w="med" len="med"/>
          </a:ln>
          <a:effectLst/>
        </p:spPr>
        <p:txBody>
          <a:bodyPr lIns="91424" tIns="45711" rIns="91424" bIns="45711">
            <a:prstTxWarp prst="textNoShape">
              <a:avLst/>
            </a:prstTxWarp>
          </a:bodyPr>
          <a:lstStyle/>
          <a:p>
            <a:pPr defTabSz="914223">
              <a:defRPr/>
            </a:pPr>
            <a:endParaRPr lang="en-US" sz="1372" kern="0" dirty="0">
              <a:solidFill>
                <a:prstClr val="black"/>
              </a:solidFill>
              <a:ea typeface="Segoe UI" pitchFamily="34" charset="0"/>
              <a:cs typeface="Segoe UI" pitchFamily="34" charset="0"/>
            </a:endParaRPr>
          </a:p>
        </p:txBody>
      </p:sp>
      <p:grpSp>
        <p:nvGrpSpPr>
          <p:cNvPr id="11" name="Group 10"/>
          <p:cNvGrpSpPr/>
          <p:nvPr/>
        </p:nvGrpSpPr>
        <p:grpSpPr>
          <a:xfrm>
            <a:off x="1394002" y="4064518"/>
            <a:ext cx="1904874" cy="872661"/>
            <a:chOff x="1019690" y="3851177"/>
            <a:chExt cx="2385086" cy="890160"/>
          </a:xfrm>
          <a:noFill/>
        </p:grpSpPr>
        <p:sp>
          <p:nvSpPr>
            <p:cNvPr id="14" name="Rectangle 13"/>
            <p:cNvSpPr/>
            <p:nvPr/>
          </p:nvSpPr>
          <p:spPr bwMode="auto">
            <a:xfrm>
              <a:off x="1019690" y="3851177"/>
              <a:ext cx="1999365" cy="89016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75710" tIns="143428" rIns="0" bIns="143428" numCol="1" spcCol="0" rtlCol="0" fromWordArt="0" anchor="ctr" anchorCtr="0" forceAA="0" compatLnSpc="1">
              <a:prstTxWarp prst="textNoShape">
                <a:avLst/>
              </a:prstTxWarp>
              <a:noAutofit/>
            </a:bodyPr>
            <a:lstStyle/>
            <a:p>
              <a:pPr defTabSz="914133"/>
              <a:endParaRPr lang="en-US" sz="1765" dirty="0">
                <a:gradFill>
                  <a:gsLst>
                    <a:gs pos="10204">
                      <a:srgbClr val="505050">
                        <a:lumMod val="75000"/>
                      </a:srgbClr>
                    </a:gs>
                    <a:gs pos="30612">
                      <a:srgbClr val="505050">
                        <a:lumMod val="75000"/>
                      </a:srgbClr>
                    </a:gs>
                  </a:gsLst>
                  <a:lin ang="5400000" scaled="1"/>
                </a:gradFill>
              </a:endParaRPr>
            </a:p>
          </p:txBody>
        </p:sp>
        <p:sp>
          <p:nvSpPr>
            <p:cNvPr id="15" name="Rectangle 14"/>
            <p:cNvSpPr/>
            <p:nvPr/>
          </p:nvSpPr>
          <p:spPr>
            <a:xfrm>
              <a:off x="1019690" y="3851177"/>
              <a:ext cx="2385086" cy="890160"/>
            </a:xfrm>
            <a:prstGeom prst="rect">
              <a:avLst/>
            </a:prstGeom>
            <a:grpFill/>
          </p:spPr>
          <p:txBody>
            <a:bodyPr wrap="square" anchor="ctr" anchorCtr="0">
              <a:noAutofit/>
            </a:bodyPr>
            <a:lstStyle/>
            <a:p>
              <a:pPr defTabSz="914223">
                <a:spcBef>
                  <a:spcPts val="200"/>
                </a:spcBef>
                <a:defRPr/>
              </a:pPr>
              <a:r>
                <a:rPr lang="en-US" sz="1372" kern="0" dirty="0">
                  <a:gradFill>
                    <a:gsLst>
                      <a:gs pos="10204">
                        <a:srgbClr val="505050">
                          <a:lumMod val="75000"/>
                        </a:srgbClr>
                      </a:gs>
                      <a:gs pos="30612">
                        <a:srgbClr val="505050">
                          <a:lumMod val="75000"/>
                        </a:srgbClr>
                      </a:gs>
                    </a:gsLst>
                    <a:lin ang="5400000" scaled="1"/>
                  </a:gradFill>
                  <a:ea typeface="Segoe UI" pitchFamily="34" charset="0"/>
                  <a:cs typeface="Segoe UI" pitchFamily="34" charset="0"/>
                </a:rPr>
                <a:t>Data grows </a:t>
              </a:r>
              <a:br>
                <a:rPr lang="en-US" sz="1372" kern="0" dirty="0">
                  <a:gradFill>
                    <a:gsLst>
                      <a:gs pos="10204">
                        <a:srgbClr val="505050">
                          <a:lumMod val="75000"/>
                        </a:srgbClr>
                      </a:gs>
                      <a:gs pos="30612">
                        <a:srgbClr val="505050">
                          <a:lumMod val="75000"/>
                        </a:srgbClr>
                      </a:gs>
                    </a:gsLst>
                    <a:lin ang="5400000" scaled="1"/>
                  </a:gradFill>
                  <a:ea typeface="Segoe UI" pitchFamily="34" charset="0"/>
                  <a:cs typeface="Segoe UI" pitchFamily="34" charset="0"/>
                </a:rPr>
              </a:br>
              <a:r>
                <a:rPr lang="en-US" sz="1372" kern="0" dirty="0">
                  <a:gradFill>
                    <a:gsLst>
                      <a:gs pos="10204">
                        <a:srgbClr val="505050">
                          <a:lumMod val="75000"/>
                        </a:srgbClr>
                      </a:gs>
                      <a:gs pos="30612">
                        <a:srgbClr val="505050">
                          <a:lumMod val="75000"/>
                        </a:srgbClr>
                      </a:gs>
                    </a:gsLst>
                    <a:lin ang="5400000" scaled="1"/>
                  </a:gradFill>
                  <a:ea typeface="Segoe UI" pitchFamily="34" charset="0"/>
                  <a:cs typeface="Segoe UI" pitchFamily="34" charset="0"/>
                </a:rPr>
                <a:t>exponentially</a:t>
              </a:r>
              <a:r>
                <a:rPr lang="en-US" sz="1765" kern="0" dirty="0">
                  <a:gradFill>
                    <a:gsLst>
                      <a:gs pos="10204">
                        <a:srgbClr val="505050">
                          <a:lumMod val="75000"/>
                        </a:srgbClr>
                      </a:gs>
                      <a:gs pos="30612">
                        <a:srgbClr val="505050">
                          <a:lumMod val="75000"/>
                        </a:srgbClr>
                      </a:gs>
                    </a:gsLst>
                    <a:lin ang="5400000" scaled="1"/>
                  </a:gradFill>
                  <a:ea typeface="Segoe UI" pitchFamily="34" charset="0"/>
                  <a:cs typeface="Segoe UI" pitchFamily="34" charset="0"/>
                </a:rPr>
                <a:t/>
              </a:r>
              <a:br>
                <a:rPr lang="en-US" sz="1765" kern="0" dirty="0">
                  <a:gradFill>
                    <a:gsLst>
                      <a:gs pos="10204">
                        <a:srgbClr val="505050">
                          <a:lumMod val="75000"/>
                        </a:srgbClr>
                      </a:gs>
                      <a:gs pos="30612">
                        <a:srgbClr val="505050">
                          <a:lumMod val="75000"/>
                        </a:srgbClr>
                      </a:gs>
                    </a:gsLst>
                    <a:lin ang="5400000" scaled="1"/>
                  </a:gradFill>
                  <a:ea typeface="Segoe UI" pitchFamily="34" charset="0"/>
                  <a:cs typeface="Segoe UI" pitchFamily="34" charset="0"/>
                </a:rPr>
              </a:br>
              <a:r>
                <a:rPr lang="en-US" sz="1176" i="1" kern="0" dirty="0">
                  <a:gradFill>
                    <a:gsLst>
                      <a:gs pos="10204">
                        <a:srgbClr val="505050">
                          <a:lumMod val="75000"/>
                        </a:srgbClr>
                      </a:gs>
                      <a:gs pos="30612">
                        <a:srgbClr val="505050">
                          <a:lumMod val="75000"/>
                        </a:srgbClr>
                      </a:gs>
                    </a:gsLst>
                    <a:lin ang="5400000" scaled="1"/>
                  </a:gradFill>
                  <a:ea typeface="Segoe UI" pitchFamily="34" charset="0"/>
                  <a:cs typeface="Segoe UI" pitchFamily="34" charset="0"/>
                </a:rPr>
                <a:t>(50 – 60% Annually)</a:t>
              </a:r>
              <a:endParaRPr lang="en-US" sz="1568" i="1" kern="0" dirty="0">
                <a:gradFill>
                  <a:gsLst>
                    <a:gs pos="10204">
                      <a:srgbClr val="505050">
                        <a:lumMod val="75000"/>
                      </a:srgbClr>
                    </a:gs>
                    <a:gs pos="30612">
                      <a:srgbClr val="505050">
                        <a:lumMod val="75000"/>
                      </a:srgbClr>
                    </a:gs>
                  </a:gsLst>
                  <a:lin ang="5400000" scaled="1"/>
                </a:gradFill>
                <a:ea typeface="Segoe UI" pitchFamily="34" charset="0"/>
                <a:cs typeface="Segoe UI" pitchFamily="34" charset="0"/>
              </a:endParaRPr>
            </a:p>
          </p:txBody>
        </p:sp>
      </p:grpSp>
      <p:grpSp>
        <p:nvGrpSpPr>
          <p:cNvPr id="16" name="Group 15"/>
          <p:cNvGrpSpPr/>
          <p:nvPr/>
        </p:nvGrpSpPr>
        <p:grpSpPr>
          <a:xfrm>
            <a:off x="3361247" y="4765401"/>
            <a:ext cx="2146732" cy="872661"/>
            <a:chOff x="2572635" y="4252275"/>
            <a:chExt cx="2385086" cy="890160"/>
          </a:xfrm>
          <a:noFill/>
        </p:grpSpPr>
        <p:sp>
          <p:nvSpPr>
            <p:cNvPr id="17" name="Rectangle 16"/>
            <p:cNvSpPr/>
            <p:nvPr/>
          </p:nvSpPr>
          <p:spPr bwMode="auto">
            <a:xfrm>
              <a:off x="2572635" y="4252275"/>
              <a:ext cx="1999365" cy="89016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75710" tIns="143428" rIns="0" bIns="143428" numCol="1" spcCol="0" rtlCol="0" fromWordArt="0" anchor="ctr" anchorCtr="0" forceAA="0" compatLnSpc="1">
              <a:prstTxWarp prst="textNoShape">
                <a:avLst/>
              </a:prstTxWarp>
              <a:noAutofit/>
            </a:bodyPr>
            <a:lstStyle/>
            <a:p>
              <a:pPr defTabSz="914133"/>
              <a:endParaRPr lang="en-US" sz="1765" dirty="0">
                <a:gradFill>
                  <a:gsLst>
                    <a:gs pos="10204">
                      <a:srgbClr val="505050">
                        <a:lumMod val="75000"/>
                      </a:srgbClr>
                    </a:gs>
                    <a:gs pos="30612">
                      <a:srgbClr val="505050">
                        <a:lumMod val="75000"/>
                      </a:srgbClr>
                    </a:gs>
                  </a:gsLst>
                  <a:lin ang="5400000" scaled="1"/>
                </a:gradFill>
              </a:endParaRPr>
            </a:p>
          </p:txBody>
        </p:sp>
        <p:sp>
          <p:nvSpPr>
            <p:cNvPr id="18" name="Rectangle 17"/>
            <p:cNvSpPr/>
            <p:nvPr/>
          </p:nvSpPr>
          <p:spPr>
            <a:xfrm>
              <a:off x="2572635" y="4252275"/>
              <a:ext cx="2385086" cy="890160"/>
            </a:xfrm>
            <a:prstGeom prst="rect">
              <a:avLst/>
            </a:prstGeom>
            <a:grpFill/>
          </p:spPr>
          <p:txBody>
            <a:bodyPr wrap="square" anchor="ctr" anchorCtr="0">
              <a:noAutofit/>
            </a:bodyPr>
            <a:lstStyle/>
            <a:p>
              <a:pPr defTabSz="914223">
                <a:spcBef>
                  <a:spcPts val="200"/>
                </a:spcBef>
                <a:defRPr/>
              </a:pPr>
              <a:r>
                <a:rPr lang="en-US" sz="1372" kern="0" dirty="0">
                  <a:gradFill>
                    <a:gsLst>
                      <a:gs pos="10204">
                        <a:srgbClr val="505050">
                          <a:lumMod val="75000"/>
                        </a:srgbClr>
                      </a:gs>
                      <a:gs pos="30612">
                        <a:srgbClr val="505050">
                          <a:lumMod val="75000"/>
                        </a:srgbClr>
                      </a:gs>
                    </a:gsLst>
                    <a:lin ang="5400000" scaled="1"/>
                  </a:gradFill>
                  <a:ea typeface="Segoe UI" pitchFamily="34" charset="0"/>
                  <a:cs typeface="Segoe UI" pitchFamily="34" charset="0"/>
                </a:rPr>
                <a:t>However most I/O </a:t>
              </a:r>
              <a:br>
                <a:rPr lang="en-US" sz="1372" kern="0" dirty="0">
                  <a:gradFill>
                    <a:gsLst>
                      <a:gs pos="10204">
                        <a:srgbClr val="505050">
                          <a:lumMod val="75000"/>
                        </a:srgbClr>
                      </a:gs>
                      <a:gs pos="30612">
                        <a:srgbClr val="505050">
                          <a:lumMod val="75000"/>
                        </a:srgbClr>
                      </a:gs>
                    </a:gsLst>
                    <a:lin ang="5400000" scaled="1"/>
                  </a:gradFill>
                  <a:ea typeface="Segoe UI" pitchFamily="34" charset="0"/>
                  <a:cs typeface="Segoe UI" pitchFamily="34" charset="0"/>
                </a:rPr>
              </a:br>
              <a:r>
                <a:rPr lang="en-US" sz="1372" kern="0" dirty="0">
                  <a:gradFill>
                    <a:gsLst>
                      <a:gs pos="10204">
                        <a:srgbClr val="505050">
                          <a:lumMod val="75000"/>
                        </a:srgbClr>
                      </a:gs>
                      <a:gs pos="30612">
                        <a:srgbClr val="505050">
                          <a:lumMod val="75000"/>
                        </a:srgbClr>
                      </a:gs>
                    </a:gsLst>
                    <a:lin ang="5400000" scaled="1"/>
                  </a:gradFill>
                  <a:ea typeface="Segoe UI" pitchFamily="34" charset="0"/>
                  <a:cs typeface="Segoe UI" pitchFamily="34" charset="0"/>
                </a:rPr>
                <a:t>happens to the </a:t>
              </a:r>
              <a:br>
                <a:rPr lang="en-US" sz="1372" kern="0" dirty="0">
                  <a:gradFill>
                    <a:gsLst>
                      <a:gs pos="10204">
                        <a:srgbClr val="505050">
                          <a:lumMod val="75000"/>
                        </a:srgbClr>
                      </a:gs>
                      <a:gs pos="30612">
                        <a:srgbClr val="505050">
                          <a:lumMod val="75000"/>
                        </a:srgbClr>
                      </a:gs>
                    </a:gsLst>
                    <a:lin ang="5400000" scaled="1"/>
                  </a:gradFill>
                  <a:ea typeface="Segoe UI" pitchFamily="34" charset="0"/>
                  <a:cs typeface="Segoe UI" pitchFamily="34" charset="0"/>
                </a:rPr>
              </a:br>
              <a:r>
                <a:rPr lang="en-US" sz="1372" kern="0" dirty="0">
                  <a:gradFill>
                    <a:gsLst>
                      <a:gs pos="10204">
                        <a:srgbClr val="505050">
                          <a:lumMod val="75000"/>
                        </a:srgbClr>
                      </a:gs>
                      <a:gs pos="30612">
                        <a:srgbClr val="505050">
                          <a:lumMod val="75000"/>
                        </a:srgbClr>
                      </a:gs>
                    </a:gsLst>
                    <a:lin ang="5400000" scaled="1"/>
                  </a:gradFill>
                  <a:ea typeface="Segoe UI" pitchFamily="34" charset="0"/>
                  <a:cs typeface="Segoe UI" pitchFamily="34" charset="0"/>
                </a:rPr>
                <a:t>“Working Set” data</a:t>
              </a:r>
            </a:p>
          </p:txBody>
        </p:sp>
      </p:grpSp>
      <p:grpSp>
        <p:nvGrpSpPr>
          <p:cNvPr id="19" name="Group 18"/>
          <p:cNvGrpSpPr/>
          <p:nvPr/>
        </p:nvGrpSpPr>
        <p:grpSpPr>
          <a:xfrm>
            <a:off x="7709255" y="5629373"/>
            <a:ext cx="4135702" cy="893069"/>
            <a:chOff x="614024" y="3851177"/>
            <a:chExt cx="3344981" cy="910977"/>
          </a:xfrm>
          <a:noFill/>
        </p:grpSpPr>
        <p:sp>
          <p:nvSpPr>
            <p:cNvPr id="20" name="Rectangle 19"/>
            <p:cNvSpPr/>
            <p:nvPr/>
          </p:nvSpPr>
          <p:spPr bwMode="auto">
            <a:xfrm>
              <a:off x="1019690" y="3851177"/>
              <a:ext cx="1999365" cy="89016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75710" tIns="143428" rIns="0" bIns="143428" numCol="1" spcCol="0" rtlCol="0" fromWordArt="0" anchor="ctr" anchorCtr="0" forceAA="0" compatLnSpc="1">
              <a:prstTxWarp prst="textNoShape">
                <a:avLst/>
              </a:prstTxWarp>
              <a:noAutofit/>
            </a:bodyPr>
            <a:lstStyle/>
            <a:p>
              <a:pPr defTabSz="914133"/>
              <a:endParaRPr lang="en-US" sz="1765" dirty="0">
                <a:solidFill>
                  <a:srgbClr val="505050"/>
                </a:solidFill>
              </a:endParaRPr>
            </a:p>
          </p:txBody>
        </p:sp>
        <p:sp>
          <p:nvSpPr>
            <p:cNvPr id="21" name="Rectangle 20"/>
            <p:cNvSpPr/>
            <p:nvPr/>
          </p:nvSpPr>
          <p:spPr>
            <a:xfrm>
              <a:off x="614024" y="3871994"/>
              <a:ext cx="3344981" cy="890160"/>
            </a:xfrm>
            <a:prstGeom prst="rect">
              <a:avLst/>
            </a:prstGeom>
            <a:grpFill/>
          </p:spPr>
          <p:txBody>
            <a:bodyPr wrap="square" anchor="ctr" anchorCtr="0">
              <a:noAutofit/>
            </a:bodyPr>
            <a:lstStyle/>
            <a:p>
              <a:pPr algn="r" defTabSz="914223">
                <a:spcBef>
                  <a:spcPts val="588"/>
                </a:spcBef>
                <a:defRPr/>
              </a:pPr>
              <a:r>
                <a:rPr lang="en-US" sz="1765" b="1" kern="0" dirty="0">
                  <a:gradFill>
                    <a:gsLst>
                      <a:gs pos="10204">
                        <a:srgbClr val="505050">
                          <a:lumMod val="75000"/>
                        </a:srgbClr>
                      </a:gs>
                      <a:gs pos="30612">
                        <a:srgbClr val="505050">
                          <a:lumMod val="75000"/>
                        </a:srgbClr>
                      </a:gs>
                    </a:gsLst>
                  </a:gradFill>
                  <a:ea typeface="Segoe UI" pitchFamily="34" charset="0"/>
                  <a:cs typeface="Segoe UI" pitchFamily="34" charset="0"/>
                </a:rPr>
                <a:t>SAN storage cost = 4x Cloud storage </a:t>
              </a:r>
            </a:p>
            <a:p>
              <a:pPr algn="r" defTabSz="914223">
                <a:spcBef>
                  <a:spcPts val="588"/>
                </a:spcBef>
                <a:defRPr/>
              </a:pPr>
              <a:r>
                <a:rPr lang="en-US" sz="1568" kern="0" dirty="0">
                  <a:gradFill>
                    <a:gsLst>
                      <a:gs pos="10204">
                        <a:srgbClr val="505050">
                          <a:lumMod val="75000"/>
                        </a:srgbClr>
                      </a:gs>
                      <a:gs pos="30612">
                        <a:srgbClr val="505050">
                          <a:lumMod val="75000"/>
                        </a:srgbClr>
                      </a:gs>
                    </a:gsLst>
                  </a:gradFill>
                  <a:ea typeface="Segoe UI" pitchFamily="34" charset="0"/>
                  <a:cs typeface="Segoe UI" pitchFamily="34" charset="0"/>
                </a:rPr>
                <a:t>(source: Forrester)</a:t>
              </a:r>
            </a:p>
          </p:txBody>
        </p:sp>
      </p:grpSp>
      <p:sp>
        <p:nvSpPr>
          <p:cNvPr id="22" name="Right Bracket 21"/>
          <p:cNvSpPr/>
          <p:nvPr/>
        </p:nvSpPr>
        <p:spPr>
          <a:xfrm>
            <a:off x="5791181" y="2134249"/>
            <a:ext cx="99612" cy="3254209"/>
          </a:xfrm>
          <a:prstGeom prst="rightBracket">
            <a:avLst/>
          </a:prstGeom>
          <a:ln w="25400">
            <a:solidFill>
              <a:schemeClr val="tx1">
                <a:alpha val="8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133"/>
            <a:endParaRPr lang="en-US" sz="1765">
              <a:solidFill>
                <a:srgbClr val="505050"/>
              </a:solidFill>
            </a:endParaRPr>
          </a:p>
        </p:txBody>
      </p:sp>
      <p:sp>
        <p:nvSpPr>
          <p:cNvPr id="23" name="Right Bracket 22"/>
          <p:cNvSpPr/>
          <p:nvPr/>
        </p:nvSpPr>
        <p:spPr>
          <a:xfrm>
            <a:off x="5791181" y="5640998"/>
            <a:ext cx="99612" cy="442486"/>
          </a:xfrm>
          <a:prstGeom prst="rightBracket">
            <a:avLst/>
          </a:prstGeom>
          <a:ln w="25400">
            <a:solidFill>
              <a:schemeClr val="tx1">
                <a:alpha val="8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133"/>
            <a:endParaRPr lang="en-US" sz="1765">
              <a:solidFill>
                <a:srgbClr val="505050"/>
              </a:solidFill>
            </a:endParaRPr>
          </a:p>
        </p:txBody>
      </p:sp>
      <p:sp>
        <p:nvSpPr>
          <p:cNvPr id="24" name="TextBox 23"/>
          <p:cNvSpPr txBox="1"/>
          <p:nvPr/>
        </p:nvSpPr>
        <p:spPr>
          <a:xfrm>
            <a:off x="5890792" y="3257227"/>
            <a:ext cx="1245681" cy="725940"/>
          </a:xfrm>
          <a:prstGeom prst="rect">
            <a:avLst/>
          </a:prstGeom>
          <a:noFill/>
          <a:effectLst/>
        </p:spPr>
        <p:txBody>
          <a:bodyPr wrap="square" lIns="91424" tIns="45711" rIns="91424" bIns="45711" rtlCol="0" anchor="ctr">
            <a:spAutoFit/>
          </a:bodyPr>
          <a:lstStyle/>
          <a:p>
            <a:pPr defTabSz="914223">
              <a:defRPr/>
            </a:pPr>
            <a:r>
              <a:rPr lang="en-US" sz="1372" kern="0" dirty="0">
                <a:solidFill>
                  <a:srgbClr val="505050"/>
                </a:solidFill>
                <a:ea typeface="Segoe UI" pitchFamily="34" charset="0"/>
                <a:cs typeface="Segoe UI" pitchFamily="34" charset="0"/>
              </a:rPr>
              <a:t>Cloud</a:t>
            </a:r>
            <a:br>
              <a:rPr lang="en-US" sz="1372" kern="0" dirty="0">
                <a:solidFill>
                  <a:srgbClr val="505050"/>
                </a:solidFill>
                <a:ea typeface="Segoe UI" pitchFamily="34" charset="0"/>
                <a:cs typeface="Segoe UI" pitchFamily="34" charset="0"/>
              </a:rPr>
            </a:br>
            <a:r>
              <a:rPr lang="en-US" sz="1372" kern="0" dirty="0">
                <a:solidFill>
                  <a:srgbClr val="505050"/>
                </a:solidFill>
                <a:ea typeface="Segoe UI" pitchFamily="34" charset="0"/>
                <a:cs typeface="Segoe UI" pitchFamily="34" charset="0"/>
              </a:rPr>
              <a:t>Storage</a:t>
            </a:r>
          </a:p>
          <a:p>
            <a:pPr defTabSz="914223">
              <a:defRPr/>
            </a:pPr>
            <a:r>
              <a:rPr lang="en-US" sz="1372" kern="0" dirty="0">
                <a:solidFill>
                  <a:srgbClr val="505050"/>
                </a:solidFill>
                <a:ea typeface="Segoe UI" pitchFamily="34" charset="0"/>
                <a:cs typeface="Segoe UI" pitchFamily="34" charset="0"/>
              </a:rPr>
              <a:t>Opportunity</a:t>
            </a:r>
          </a:p>
        </p:txBody>
      </p:sp>
      <p:sp>
        <p:nvSpPr>
          <p:cNvPr id="25" name="TextBox 24"/>
          <p:cNvSpPr txBox="1"/>
          <p:nvPr/>
        </p:nvSpPr>
        <p:spPr>
          <a:xfrm>
            <a:off x="5907320" y="5586198"/>
            <a:ext cx="876996" cy="514733"/>
          </a:xfrm>
          <a:prstGeom prst="rect">
            <a:avLst/>
          </a:prstGeom>
          <a:noFill/>
          <a:effectLst/>
        </p:spPr>
        <p:txBody>
          <a:bodyPr wrap="square" lIns="91424" tIns="45711" rIns="91424" bIns="45711" rtlCol="0" anchor="ctr">
            <a:spAutoFit/>
          </a:bodyPr>
          <a:lstStyle/>
          <a:p>
            <a:pPr defTabSz="914223">
              <a:defRPr/>
            </a:pPr>
            <a:r>
              <a:rPr lang="en-US" sz="1372" kern="0" dirty="0">
                <a:gradFill>
                  <a:gsLst>
                    <a:gs pos="10204">
                      <a:srgbClr val="505050">
                        <a:lumMod val="75000"/>
                      </a:srgbClr>
                    </a:gs>
                    <a:gs pos="30612">
                      <a:srgbClr val="505050">
                        <a:lumMod val="75000"/>
                      </a:srgbClr>
                    </a:gs>
                  </a:gsLst>
                </a:gradFill>
                <a:ea typeface="Segoe UI" pitchFamily="34" charset="0"/>
                <a:cs typeface="Segoe UI" pitchFamily="34" charset="0"/>
              </a:rPr>
              <a:t>Local Storage</a:t>
            </a:r>
          </a:p>
        </p:txBody>
      </p:sp>
      <p:sp>
        <p:nvSpPr>
          <p:cNvPr id="26" name="Rectangle 25"/>
          <p:cNvSpPr/>
          <p:nvPr/>
        </p:nvSpPr>
        <p:spPr bwMode="auto">
          <a:xfrm>
            <a:off x="1" y="1785555"/>
            <a:ext cx="687598" cy="4777173"/>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896091" fontAlgn="base">
              <a:lnSpc>
                <a:spcPct val="90000"/>
              </a:lnSpc>
              <a:spcBef>
                <a:spcPct val="0"/>
              </a:spcBef>
              <a:spcAft>
                <a:spcPct val="0"/>
              </a:spcAft>
            </a:pPr>
            <a:endParaRPr lang="en-US" sz="1961" spc="-49" dirty="0">
              <a:gradFill>
                <a:gsLst>
                  <a:gs pos="1250">
                    <a:srgbClr val="EFEFEF"/>
                  </a:gs>
                  <a:gs pos="10417">
                    <a:srgbClr val="EFEFEF"/>
                  </a:gs>
                </a:gsLst>
                <a:lin ang="5400000" scaled="0"/>
              </a:gradFill>
            </a:endParaRPr>
          </a:p>
        </p:txBody>
      </p:sp>
      <p:sp>
        <p:nvSpPr>
          <p:cNvPr id="27" name="Rectangle 26"/>
          <p:cNvSpPr>
            <a:spLocks noChangeArrowheads="1"/>
          </p:cNvSpPr>
          <p:nvPr/>
        </p:nvSpPr>
        <p:spPr bwMode="auto">
          <a:xfrm rot="16200000">
            <a:off x="-106671" y="3854882"/>
            <a:ext cx="1085521" cy="394064"/>
          </a:xfrm>
          <a:prstGeom prst="rect">
            <a:avLst/>
          </a:prstGeom>
          <a:noFill/>
          <a:ln w="9525">
            <a:noFill/>
            <a:miter lim="800000"/>
            <a:headEnd/>
            <a:tailEnd/>
          </a:ln>
          <a:effectLst/>
        </p:spPr>
        <p:txBody>
          <a:bodyPr wrap="none" lIns="91424" tIns="45711" rIns="91424" bIns="45711" anchor="ctr">
            <a:prstTxWarp prst="textNoShape">
              <a:avLst/>
            </a:prstTxWarp>
            <a:spAutoFit/>
          </a:bodyPr>
          <a:lstStyle/>
          <a:p>
            <a:pPr algn="ctr" defTabSz="914223">
              <a:defRPr/>
            </a:pPr>
            <a:r>
              <a:rPr lang="en-US" sz="1961" b="1" kern="0" dirty="0">
                <a:gradFill>
                  <a:gsLst>
                    <a:gs pos="10204">
                      <a:srgbClr val="505050">
                        <a:lumMod val="75000"/>
                      </a:srgbClr>
                    </a:gs>
                    <a:gs pos="30612">
                      <a:srgbClr val="505050">
                        <a:lumMod val="75000"/>
                      </a:srgbClr>
                    </a:gs>
                  </a:gsLst>
                  <a:lin ang="5400000" scaled="1"/>
                </a:gradFill>
                <a:latin typeface="Segoe UI Light"/>
                <a:ea typeface="Segoe UI" pitchFamily="34" charset="0"/>
                <a:cs typeface="Segoe UI" pitchFamily="34" charset="0"/>
              </a:rPr>
              <a:t>Capacity</a:t>
            </a:r>
          </a:p>
        </p:txBody>
      </p:sp>
      <p:cxnSp>
        <p:nvCxnSpPr>
          <p:cNvPr id="28" name="Straight Connector 27"/>
          <p:cNvCxnSpPr/>
          <p:nvPr/>
        </p:nvCxnSpPr>
        <p:spPr>
          <a:xfrm>
            <a:off x="700378" y="2046078"/>
            <a:ext cx="4060" cy="4078733"/>
          </a:xfrm>
          <a:prstGeom prst="line">
            <a:avLst/>
          </a:prstGeom>
          <a:ln w="317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4651380" y="1530678"/>
            <a:ext cx="7268279" cy="4002378"/>
            <a:chOff x="4744649" y="1560875"/>
            <a:chExt cx="7414023" cy="4082634"/>
          </a:xfrm>
        </p:grpSpPr>
        <p:sp>
          <p:nvSpPr>
            <p:cNvPr id="30" name="Freeform 128"/>
            <p:cNvSpPr>
              <a:spLocks noChangeAspect="1"/>
            </p:cNvSpPr>
            <p:nvPr/>
          </p:nvSpPr>
          <p:spPr bwMode="black">
            <a:xfrm>
              <a:off x="4744649" y="1560875"/>
              <a:ext cx="7414023" cy="4082634"/>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tx2"/>
            </a:solidFill>
            <a:extLst/>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sp>
          <p:nvSpPr>
            <p:cNvPr id="31" name="Freeform 79"/>
            <p:cNvSpPr>
              <a:spLocks noEditPoints="1"/>
            </p:cNvSpPr>
            <p:nvPr/>
          </p:nvSpPr>
          <p:spPr bwMode="black">
            <a:xfrm>
              <a:off x="7790054" y="2750285"/>
              <a:ext cx="1958183" cy="257956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bg1"/>
            </a:solidFill>
            <a:ln>
              <a:noFill/>
            </a:ln>
          </p:spPr>
          <p:txBody>
            <a:bodyPr vert="horz" wrap="square" lIns="80687" tIns="40344" rIns="80687" bIns="40344" numCol="1" anchor="t" anchorCtr="0" compatLnSpc="1">
              <a:prstTxWarp prst="textNoShape">
                <a:avLst/>
              </a:prstTxWarp>
            </a:bodyPr>
            <a:lstStyle/>
            <a:p>
              <a:pPr defTabSz="914133"/>
              <a:endParaRPr lang="en-US" sz="1568" dirty="0">
                <a:solidFill>
                  <a:srgbClr val="505050"/>
                </a:solidFill>
              </a:endParaRPr>
            </a:p>
          </p:txBody>
        </p:sp>
      </p:grpSp>
      <p:sp>
        <p:nvSpPr>
          <p:cNvPr id="32" name="Title 1"/>
          <p:cNvSpPr txBox="1">
            <a:spLocks/>
          </p:cNvSpPr>
          <p:nvPr/>
        </p:nvSpPr>
        <p:spPr>
          <a:xfrm>
            <a:off x="269240" y="286827"/>
            <a:ext cx="11151917" cy="927809"/>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sz="5294">
                <a:gradFill>
                  <a:gsLst>
                    <a:gs pos="1250">
                      <a:srgbClr val="505050"/>
                    </a:gs>
                    <a:gs pos="100000">
                      <a:srgbClr val="505050"/>
                    </a:gs>
                  </a:gsLst>
                  <a:lin ang="5400000" scaled="0"/>
                </a:gradFill>
              </a:rPr>
              <a:t>Store, backup, recover your data</a:t>
            </a:r>
          </a:p>
        </p:txBody>
      </p:sp>
      <p:pic>
        <p:nvPicPr>
          <p:cNvPr id="33" name="Picture 32" descr="sysfore logo copy.png"/>
          <p:cNvPicPr>
            <a:picLocks noChangeAspect="1"/>
          </p:cNvPicPr>
          <p:nvPr/>
        </p:nvPicPr>
        <p:blipFill>
          <a:blip r:embed="rId3"/>
          <a:stretch>
            <a:fillRect/>
          </a:stretch>
        </p:blipFill>
        <p:spPr>
          <a:xfrm>
            <a:off x="11723039" y="6034836"/>
            <a:ext cx="713436" cy="713436"/>
          </a:xfrm>
          <a:prstGeom prst="rect">
            <a:avLst/>
          </a:prstGeom>
        </p:spPr>
      </p:pic>
    </p:spTree>
    <p:extLst>
      <p:ext uri="{BB962C8B-B14F-4D97-AF65-F5344CB8AC3E}">
        <p14:creationId xmlns:p14="http://schemas.microsoft.com/office/powerpoint/2010/main" val="731979058"/>
      </p:ext>
    </p:extLst>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29333" decel="70667" fill="hold" nodeType="afterEffect">
                                  <p:stCondLst>
                                    <p:cond delay="0"/>
                                  </p:stCondLst>
                                  <p:childTnLst>
                                    <p:animMotion origin="layout" path="M -1.73602E-6 4.26691E-7 L 0.14194 -0.21108 " pathEditMode="relative" rAng="0" ptsTypes="AA">
                                      <p:cBhvr>
                                        <p:cTn id="6" dur="750" fill="hold"/>
                                        <p:tgtEl>
                                          <p:spTgt spid="29"/>
                                        </p:tgtEl>
                                        <p:attrNameLst>
                                          <p:attrName>ppt_x</p:attrName>
                                          <p:attrName>ppt_y</p:attrName>
                                        </p:attrNameLst>
                                      </p:cBhvr>
                                      <p:rCtr x="7097" y="-10554"/>
                                    </p:animMotion>
                                  </p:childTnLst>
                                </p:cTn>
                              </p:par>
                              <p:par>
                                <p:cTn id="7" presetID="6" presetClass="emph" presetSubtype="0" accel="29333" decel="70667" fill="hold" nodeType="withEffect">
                                  <p:stCondLst>
                                    <p:cond delay="0"/>
                                  </p:stCondLst>
                                  <p:childTnLst>
                                    <p:animScale>
                                      <p:cBhvr>
                                        <p:cTn id="8" dur="750" fill="hold"/>
                                        <p:tgtEl>
                                          <p:spTgt spid="29"/>
                                        </p:tgtEl>
                                      </p:cBhvr>
                                      <p:by x="52000" y="52000"/>
                                    </p:animScale>
                                  </p:childTnLst>
                                </p:cTn>
                              </p:par>
                              <p:par>
                                <p:cTn id="9" presetID="22" presetClass="entr" presetSubtype="4" fill="hold" nodeType="withEffect">
                                  <p:stCondLst>
                                    <p:cond delay="120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250"/>
                                        <p:tgtEl>
                                          <p:spTgt spid="28"/>
                                        </p:tgtEl>
                                      </p:cBhvr>
                                    </p:animEffect>
                                  </p:childTnLst>
                                </p:cTn>
                              </p:par>
                              <p:par>
                                <p:cTn id="12" presetID="22" presetClass="entr" presetSubtype="8" fill="hold" nodeType="withEffect">
                                  <p:stCondLst>
                                    <p:cond delay="120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250"/>
                                        <p:tgtEl>
                                          <p:spTgt spid="7"/>
                                        </p:tgtEl>
                                      </p:cBhvr>
                                    </p:animEffect>
                                  </p:childTnLst>
                                </p:cTn>
                              </p:par>
                              <p:par>
                                <p:cTn id="15" presetID="10" presetClass="entr" presetSubtype="0" fill="hold" grpId="0" nodeType="withEffect">
                                  <p:stCondLst>
                                    <p:cond delay="14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50"/>
                                        <p:tgtEl>
                                          <p:spTgt spid="8"/>
                                        </p:tgtEl>
                                      </p:cBhvr>
                                    </p:animEffect>
                                  </p:childTnLst>
                                </p:cTn>
                              </p:par>
                              <p:par>
                                <p:cTn id="18" presetID="10" presetClass="entr" presetSubtype="0" fill="hold" grpId="0" nodeType="withEffect">
                                  <p:stCondLst>
                                    <p:cond delay="140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25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par>
                                <p:cTn id="26" presetID="10" presetClass="entr" presetSubtype="0" fill="hold" nodeType="withEffect">
                                  <p:stCondLst>
                                    <p:cond delay="7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5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10" presetClass="entr" presetSubtype="0" fill="hold" nodeType="withEffect">
                                  <p:stCondLst>
                                    <p:cond delay="70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25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32"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ox(out)">
                                      <p:cBhvr>
                                        <p:cTn id="41" dur="500"/>
                                        <p:tgtEl>
                                          <p:spTgt spid="22"/>
                                        </p:tgtEl>
                                      </p:cBhvr>
                                    </p:animEffect>
                                  </p:childTnLst>
                                </p:cTn>
                              </p:par>
                              <p:par>
                                <p:cTn id="42" presetID="4" presetClass="entr" presetSubtype="32"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ox(out)">
                                      <p:cBhvr>
                                        <p:cTn id="44" dur="500"/>
                                        <p:tgtEl>
                                          <p:spTgt spid="23"/>
                                        </p:tgtEl>
                                      </p:cBhvr>
                                    </p:animEffect>
                                  </p:childTnLst>
                                </p:cTn>
                              </p:par>
                              <p:par>
                                <p:cTn id="45" presetID="10" presetClass="entr" presetSubtype="0" fill="hold" grpId="0" nodeType="withEffect">
                                  <p:stCondLst>
                                    <p:cond delay="40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250"/>
                                        <p:tgtEl>
                                          <p:spTgt spid="24"/>
                                        </p:tgtEl>
                                      </p:cBhvr>
                                    </p:animEffect>
                                  </p:childTnLst>
                                </p:cTn>
                              </p:par>
                              <p:par>
                                <p:cTn id="48" presetID="10" presetClass="entr" presetSubtype="0" fill="hold" grpId="0" nodeType="withEffect">
                                  <p:stCondLst>
                                    <p:cond delay="40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250"/>
                                        <p:tgtEl>
                                          <p:spTgt spid="25"/>
                                        </p:tgtEl>
                                      </p:cBhvr>
                                    </p:animEffect>
                                  </p:childTnLst>
                                </p:cTn>
                              </p:par>
                            </p:childTnLst>
                          </p:cTn>
                        </p:par>
                        <p:par>
                          <p:cTn id="51" fill="hold">
                            <p:stCondLst>
                              <p:cond delay="650"/>
                            </p:stCondLst>
                            <p:childTnLst>
                              <p:par>
                                <p:cTn id="52" presetID="10"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22" grpId="0" animBg="1"/>
      <p:bldP spid="23" grpId="0" animBg="1"/>
      <p:bldP spid="24" grpId="0"/>
      <p:bldP spid="25"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28"/>
          <p:cNvSpPr>
            <a:spLocks noChangeAspect="1"/>
          </p:cNvSpPr>
          <p:nvPr/>
        </p:nvSpPr>
        <p:spPr bwMode="black">
          <a:xfrm>
            <a:off x="4651380" y="1530678"/>
            <a:ext cx="7268279" cy="400237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tx2"/>
          </a:solidFill>
          <a:extLst/>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sp>
        <p:nvSpPr>
          <p:cNvPr id="13" name="Freeform 128"/>
          <p:cNvSpPr>
            <a:spLocks noChangeAspect="1"/>
          </p:cNvSpPr>
          <p:nvPr/>
        </p:nvSpPr>
        <p:spPr bwMode="black">
          <a:xfrm>
            <a:off x="4973713" y="1756437"/>
            <a:ext cx="6670171" cy="3673022"/>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pattFill prst="ltUpDiag">
            <a:fgClr>
              <a:srgbClr val="CDCDCD"/>
            </a:fgClr>
            <a:bgClr>
              <a:srgbClr val="FFFFFF"/>
            </a:bgClr>
          </a:patt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defTabSz="896091" fontAlgn="base">
              <a:lnSpc>
                <a:spcPct val="90000"/>
              </a:lnSpc>
              <a:spcBef>
                <a:spcPct val="0"/>
              </a:spcBef>
              <a:spcAft>
                <a:spcPct val="0"/>
              </a:spcAft>
            </a:pPr>
            <a:endParaRPr lang="en-US" sz="2353" spc="-49">
              <a:gradFill>
                <a:gsLst>
                  <a:gs pos="36283">
                    <a:srgbClr val="505050"/>
                  </a:gs>
                  <a:gs pos="28000">
                    <a:srgbClr val="505050"/>
                  </a:gs>
                </a:gsLst>
                <a:lin ang="5400000" scaled="0"/>
              </a:gradFill>
            </a:endParaRPr>
          </a:p>
        </p:txBody>
      </p:sp>
      <p:sp>
        <p:nvSpPr>
          <p:cNvPr id="20" name="Freeform 79"/>
          <p:cNvSpPr>
            <a:spLocks noEditPoints="1"/>
          </p:cNvSpPr>
          <p:nvPr/>
        </p:nvSpPr>
        <p:spPr bwMode="black">
          <a:xfrm>
            <a:off x="7636919" y="2696708"/>
            <a:ext cx="1919689" cy="2528856"/>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bg1"/>
          </a:solidFill>
          <a:ln>
            <a:noFill/>
          </a:ln>
        </p:spPr>
        <p:txBody>
          <a:bodyPr vert="horz" wrap="square" lIns="80687" tIns="40344" rIns="80687" bIns="40344" numCol="1" anchor="t" anchorCtr="0" compatLnSpc="1">
            <a:prstTxWarp prst="textNoShape">
              <a:avLst/>
            </a:prstTxWarp>
          </a:bodyPr>
          <a:lstStyle/>
          <a:p>
            <a:pPr defTabSz="914133"/>
            <a:endParaRPr lang="en-US" sz="1568" dirty="0">
              <a:solidFill>
                <a:srgbClr val="505050"/>
              </a:solidFill>
            </a:endParaRPr>
          </a:p>
        </p:txBody>
      </p:sp>
      <p:sp>
        <p:nvSpPr>
          <p:cNvPr id="21" name="Title 1"/>
          <p:cNvSpPr txBox="1">
            <a:spLocks/>
          </p:cNvSpPr>
          <p:nvPr/>
        </p:nvSpPr>
        <p:spPr>
          <a:xfrm>
            <a:off x="269240" y="286827"/>
            <a:ext cx="11151917" cy="927809"/>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sz="5294">
                <a:gradFill>
                  <a:gsLst>
                    <a:gs pos="1250">
                      <a:srgbClr val="505050"/>
                    </a:gs>
                    <a:gs pos="100000">
                      <a:srgbClr val="505050"/>
                    </a:gs>
                  </a:gsLst>
                  <a:lin ang="5400000" scaled="0"/>
                </a:gradFill>
              </a:rPr>
              <a:t>Store, backup, recover your data</a:t>
            </a:r>
          </a:p>
        </p:txBody>
      </p:sp>
      <p:sp>
        <p:nvSpPr>
          <p:cNvPr id="22" name="Freeform 79"/>
          <p:cNvSpPr>
            <a:spLocks noEditPoints="1"/>
          </p:cNvSpPr>
          <p:nvPr/>
        </p:nvSpPr>
        <p:spPr bwMode="black">
          <a:xfrm>
            <a:off x="8098534" y="2991447"/>
            <a:ext cx="1439850" cy="1896752"/>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tx1"/>
          </a:solidFill>
          <a:ln>
            <a:noFill/>
          </a:ln>
        </p:spPr>
        <p:txBody>
          <a:bodyPr vert="horz" wrap="square" lIns="80687" tIns="40344" rIns="80687" bIns="40344" numCol="1" anchor="t" anchorCtr="0" compatLnSpc="1">
            <a:prstTxWarp prst="textNoShape">
              <a:avLst/>
            </a:prstTxWarp>
          </a:bodyPr>
          <a:lstStyle/>
          <a:p>
            <a:pPr defTabSz="914133"/>
            <a:endParaRPr lang="en-US" sz="1568" dirty="0">
              <a:solidFill>
                <a:srgbClr val="505050"/>
              </a:solidFill>
            </a:endParaRPr>
          </a:p>
        </p:txBody>
      </p:sp>
      <p:sp>
        <p:nvSpPr>
          <p:cNvPr id="23" name="Freeform 79"/>
          <p:cNvSpPr>
            <a:spLocks noEditPoints="1"/>
          </p:cNvSpPr>
          <p:nvPr/>
        </p:nvSpPr>
        <p:spPr bwMode="black">
          <a:xfrm>
            <a:off x="9644534" y="2991447"/>
            <a:ext cx="1439850" cy="1896752"/>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tx1"/>
          </a:solidFill>
          <a:ln>
            <a:noFill/>
          </a:ln>
        </p:spPr>
        <p:txBody>
          <a:bodyPr vert="horz" wrap="square" lIns="80687" tIns="40344" rIns="80687" bIns="40344" numCol="1" anchor="t" anchorCtr="0" compatLnSpc="1">
            <a:prstTxWarp prst="textNoShape">
              <a:avLst/>
            </a:prstTxWarp>
          </a:bodyPr>
          <a:lstStyle/>
          <a:p>
            <a:pPr defTabSz="914133"/>
            <a:endParaRPr lang="en-US" sz="1568" dirty="0">
              <a:solidFill>
                <a:srgbClr val="505050"/>
              </a:solidFill>
            </a:endParaRPr>
          </a:p>
        </p:txBody>
      </p:sp>
      <p:sp>
        <p:nvSpPr>
          <p:cNvPr id="24" name="Freeform 703"/>
          <p:cNvSpPr>
            <a:spLocks/>
          </p:cNvSpPr>
          <p:nvPr/>
        </p:nvSpPr>
        <p:spPr bwMode="auto">
          <a:xfrm>
            <a:off x="1665982" y="3571139"/>
            <a:ext cx="1236492" cy="930149"/>
          </a:xfrm>
          <a:custGeom>
            <a:avLst/>
            <a:gdLst>
              <a:gd name="T0" fmla="*/ 321 w 330"/>
              <a:gd name="T1" fmla="*/ 27 h 248"/>
              <a:gd name="T2" fmla="*/ 143 w 330"/>
              <a:gd name="T3" fmla="*/ 27 h 248"/>
              <a:gd name="T4" fmla="*/ 143 w 330"/>
              <a:gd name="T5" fmla="*/ 14 h 248"/>
              <a:gd name="T6" fmla="*/ 129 w 330"/>
              <a:gd name="T7" fmla="*/ 0 h 248"/>
              <a:gd name="T8" fmla="*/ 14 w 330"/>
              <a:gd name="T9" fmla="*/ 0 h 248"/>
              <a:gd name="T10" fmla="*/ 0 w 330"/>
              <a:gd name="T11" fmla="*/ 14 h 248"/>
              <a:gd name="T12" fmla="*/ 0 w 330"/>
              <a:gd name="T13" fmla="*/ 239 h 248"/>
              <a:gd name="T14" fmla="*/ 9 w 330"/>
              <a:gd name="T15" fmla="*/ 248 h 248"/>
              <a:gd name="T16" fmla="*/ 35 w 330"/>
              <a:gd name="T17" fmla="*/ 248 h 248"/>
              <a:gd name="T18" fmla="*/ 321 w 330"/>
              <a:gd name="T19" fmla="*/ 248 h 248"/>
              <a:gd name="T20" fmla="*/ 330 w 330"/>
              <a:gd name="T21" fmla="*/ 239 h 248"/>
              <a:gd name="T22" fmla="*/ 330 w 330"/>
              <a:gd name="T23" fmla="*/ 36 h 248"/>
              <a:gd name="T24" fmla="*/ 321 w 330"/>
              <a:gd name="T25" fmla="*/ 2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248">
                <a:moveTo>
                  <a:pt x="321" y="27"/>
                </a:moveTo>
                <a:cubicBezTo>
                  <a:pt x="143" y="27"/>
                  <a:pt x="143" y="27"/>
                  <a:pt x="143" y="27"/>
                </a:cubicBezTo>
                <a:cubicBezTo>
                  <a:pt x="143" y="14"/>
                  <a:pt x="143" y="14"/>
                  <a:pt x="143" y="14"/>
                </a:cubicBezTo>
                <a:cubicBezTo>
                  <a:pt x="143" y="6"/>
                  <a:pt x="137" y="0"/>
                  <a:pt x="129" y="0"/>
                </a:cubicBezTo>
                <a:cubicBezTo>
                  <a:pt x="14" y="0"/>
                  <a:pt x="14" y="0"/>
                  <a:pt x="14" y="0"/>
                </a:cubicBezTo>
                <a:cubicBezTo>
                  <a:pt x="6" y="0"/>
                  <a:pt x="0" y="7"/>
                  <a:pt x="0" y="14"/>
                </a:cubicBezTo>
                <a:cubicBezTo>
                  <a:pt x="0" y="239"/>
                  <a:pt x="0" y="239"/>
                  <a:pt x="0" y="239"/>
                </a:cubicBezTo>
                <a:cubicBezTo>
                  <a:pt x="0" y="244"/>
                  <a:pt x="4" y="248"/>
                  <a:pt x="9" y="248"/>
                </a:cubicBezTo>
                <a:cubicBezTo>
                  <a:pt x="35" y="248"/>
                  <a:pt x="35" y="248"/>
                  <a:pt x="35" y="248"/>
                </a:cubicBezTo>
                <a:cubicBezTo>
                  <a:pt x="321" y="248"/>
                  <a:pt x="321" y="248"/>
                  <a:pt x="321" y="248"/>
                </a:cubicBezTo>
                <a:cubicBezTo>
                  <a:pt x="326" y="248"/>
                  <a:pt x="330" y="244"/>
                  <a:pt x="330" y="239"/>
                </a:cubicBezTo>
                <a:cubicBezTo>
                  <a:pt x="330" y="36"/>
                  <a:pt x="330" y="36"/>
                  <a:pt x="330" y="36"/>
                </a:cubicBezTo>
                <a:cubicBezTo>
                  <a:pt x="330" y="31"/>
                  <a:pt x="326" y="27"/>
                  <a:pt x="321" y="27"/>
                </a:cubicBezTo>
                <a:close/>
              </a:path>
            </a:pathLst>
          </a:custGeom>
          <a:solidFill>
            <a:schemeClr val="tx2"/>
          </a:solidFill>
          <a:ln w="28575">
            <a:noFill/>
          </a:ln>
          <a:extLst/>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sp>
        <p:nvSpPr>
          <p:cNvPr id="25" name="Freeform 703"/>
          <p:cNvSpPr>
            <a:spLocks/>
          </p:cNvSpPr>
          <p:nvPr/>
        </p:nvSpPr>
        <p:spPr bwMode="auto">
          <a:xfrm>
            <a:off x="6658839" y="3571139"/>
            <a:ext cx="1236492" cy="930149"/>
          </a:xfrm>
          <a:custGeom>
            <a:avLst/>
            <a:gdLst>
              <a:gd name="T0" fmla="*/ 321 w 330"/>
              <a:gd name="T1" fmla="*/ 27 h 248"/>
              <a:gd name="T2" fmla="*/ 143 w 330"/>
              <a:gd name="T3" fmla="*/ 27 h 248"/>
              <a:gd name="T4" fmla="*/ 143 w 330"/>
              <a:gd name="T5" fmla="*/ 14 h 248"/>
              <a:gd name="T6" fmla="*/ 129 w 330"/>
              <a:gd name="T7" fmla="*/ 0 h 248"/>
              <a:gd name="T8" fmla="*/ 14 w 330"/>
              <a:gd name="T9" fmla="*/ 0 h 248"/>
              <a:gd name="T10" fmla="*/ 0 w 330"/>
              <a:gd name="T11" fmla="*/ 14 h 248"/>
              <a:gd name="T12" fmla="*/ 0 w 330"/>
              <a:gd name="T13" fmla="*/ 239 h 248"/>
              <a:gd name="T14" fmla="*/ 9 w 330"/>
              <a:gd name="T15" fmla="*/ 248 h 248"/>
              <a:gd name="T16" fmla="*/ 35 w 330"/>
              <a:gd name="T17" fmla="*/ 248 h 248"/>
              <a:gd name="T18" fmla="*/ 321 w 330"/>
              <a:gd name="T19" fmla="*/ 248 h 248"/>
              <a:gd name="T20" fmla="*/ 330 w 330"/>
              <a:gd name="T21" fmla="*/ 239 h 248"/>
              <a:gd name="T22" fmla="*/ 330 w 330"/>
              <a:gd name="T23" fmla="*/ 36 h 248"/>
              <a:gd name="T24" fmla="*/ 321 w 330"/>
              <a:gd name="T25" fmla="*/ 2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248">
                <a:moveTo>
                  <a:pt x="321" y="27"/>
                </a:moveTo>
                <a:cubicBezTo>
                  <a:pt x="143" y="27"/>
                  <a:pt x="143" y="27"/>
                  <a:pt x="143" y="27"/>
                </a:cubicBezTo>
                <a:cubicBezTo>
                  <a:pt x="143" y="14"/>
                  <a:pt x="143" y="14"/>
                  <a:pt x="143" y="14"/>
                </a:cubicBezTo>
                <a:cubicBezTo>
                  <a:pt x="143" y="6"/>
                  <a:pt x="137" y="0"/>
                  <a:pt x="129" y="0"/>
                </a:cubicBezTo>
                <a:cubicBezTo>
                  <a:pt x="14" y="0"/>
                  <a:pt x="14" y="0"/>
                  <a:pt x="14" y="0"/>
                </a:cubicBezTo>
                <a:cubicBezTo>
                  <a:pt x="6" y="0"/>
                  <a:pt x="0" y="7"/>
                  <a:pt x="0" y="14"/>
                </a:cubicBezTo>
                <a:cubicBezTo>
                  <a:pt x="0" y="239"/>
                  <a:pt x="0" y="239"/>
                  <a:pt x="0" y="239"/>
                </a:cubicBezTo>
                <a:cubicBezTo>
                  <a:pt x="0" y="244"/>
                  <a:pt x="4" y="248"/>
                  <a:pt x="9" y="248"/>
                </a:cubicBezTo>
                <a:cubicBezTo>
                  <a:pt x="35" y="248"/>
                  <a:pt x="35" y="248"/>
                  <a:pt x="35" y="248"/>
                </a:cubicBezTo>
                <a:cubicBezTo>
                  <a:pt x="321" y="248"/>
                  <a:pt x="321" y="248"/>
                  <a:pt x="321" y="248"/>
                </a:cubicBezTo>
                <a:cubicBezTo>
                  <a:pt x="326" y="248"/>
                  <a:pt x="330" y="244"/>
                  <a:pt x="330" y="239"/>
                </a:cubicBezTo>
                <a:cubicBezTo>
                  <a:pt x="330" y="36"/>
                  <a:pt x="330" y="36"/>
                  <a:pt x="330" y="36"/>
                </a:cubicBezTo>
                <a:cubicBezTo>
                  <a:pt x="330" y="31"/>
                  <a:pt x="326" y="27"/>
                  <a:pt x="321" y="27"/>
                </a:cubicBezTo>
                <a:close/>
              </a:path>
            </a:pathLst>
          </a:custGeom>
          <a:solidFill>
            <a:schemeClr val="accent2"/>
          </a:solidFill>
          <a:ln w="28575">
            <a:noFill/>
          </a:ln>
          <a:extLst/>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sp>
        <p:nvSpPr>
          <p:cNvPr id="26" name="Freeform 703"/>
          <p:cNvSpPr>
            <a:spLocks/>
          </p:cNvSpPr>
          <p:nvPr/>
        </p:nvSpPr>
        <p:spPr bwMode="auto">
          <a:xfrm>
            <a:off x="6658839" y="3571139"/>
            <a:ext cx="1236492" cy="930149"/>
          </a:xfrm>
          <a:custGeom>
            <a:avLst/>
            <a:gdLst>
              <a:gd name="T0" fmla="*/ 321 w 330"/>
              <a:gd name="T1" fmla="*/ 27 h 248"/>
              <a:gd name="T2" fmla="*/ 143 w 330"/>
              <a:gd name="T3" fmla="*/ 27 h 248"/>
              <a:gd name="T4" fmla="*/ 143 w 330"/>
              <a:gd name="T5" fmla="*/ 14 h 248"/>
              <a:gd name="T6" fmla="*/ 129 w 330"/>
              <a:gd name="T7" fmla="*/ 0 h 248"/>
              <a:gd name="T8" fmla="*/ 14 w 330"/>
              <a:gd name="T9" fmla="*/ 0 h 248"/>
              <a:gd name="T10" fmla="*/ 0 w 330"/>
              <a:gd name="T11" fmla="*/ 14 h 248"/>
              <a:gd name="T12" fmla="*/ 0 w 330"/>
              <a:gd name="T13" fmla="*/ 239 h 248"/>
              <a:gd name="T14" fmla="*/ 9 w 330"/>
              <a:gd name="T15" fmla="*/ 248 h 248"/>
              <a:gd name="T16" fmla="*/ 35 w 330"/>
              <a:gd name="T17" fmla="*/ 248 h 248"/>
              <a:gd name="T18" fmla="*/ 321 w 330"/>
              <a:gd name="T19" fmla="*/ 248 h 248"/>
              <a:gd name="T20" fmla="*/ 330 w 330"/>
              <a:gd name="T21" fmla="*/ 239 h 248"/>
              <a:gd name="T22" fmla="*/ 330 w 330"/>
              <a:gd name="T23" fmla="*/ 36 h 248"/>
              <a:gd name="T24" fmla="*/ 321 w 330"/>
              <a:gd name="T25" fmla="*/ 2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248">
                <a:moveTo>
                  <a:pt x="321" y="27"/>
                </a:moveTo>
                <a:cubicBezTo>
                  <a:pt x="143" y="27"/>
                  <a:pt x="143" y="27"/>
                  <a:pt x="143" y="27"/>
                </a:cubicBezTo>
                <a:cubicBezTo>
                  <a:pt x="143" y="14"/>
                  <a:pt x="143" y="14"/>
                  <a:pt x="143" y="14"/>
                </a:cubicBezTo>
                <a:cubicBezTo>
                  <a:pt x="143" y="6"/>
                  <a:pt x="137" y="0"/>
                  <a:pt x="129" y="0"/>
                </a:cubicBezTo>
                <a:cubicBezTo>
                  <a:pt x="14" y="0"/>
                  <a:pt x="14" y="0"/>
                  <a:pt x="14" y="0"/>
                </a:cubicBezTo>
                <a:cubicBezTo>
                  <a:pt x="6" y="0"/>
                  <a:pt x="0" y="7"/>
                  <a:pt x="0" y="14"/>
                </a:cubicBezTo>
                <a:cubicBezTo>
                  <a:pt x="0" y="239"/>
                  <a:pt x="0" y="239"/>
                  <a:pt x="0" y="239"/>
                </a:cubicBezTo>
                <a:cubicBezTo>
                  <a:pt x="0" y="244"/>
                  <a:pt x="4" y="248"/>
                  <a:pt x="9" y="248"/>
                </a:cubicBezTo>
                <a:cubicBezTo>
                  <a:pt x="35" y="248"/>
                  <a:pt x="35" y="248"/>
                  <a:pt x="35" y="248"/>
                </a:cubicBezTo>
                <a:cubicBezTo>
                  <a:pt x="321" y="248"/>
                  <a:pt x="321" y="248"/>
                  <a:pt x="321" y="248"/>
                </a:cubicBezTo>
                <a:cubicBezTo>
                  <a:pt x="326" y="248"/>
                  <a:pt x="330" y="244"/>
                  <a:pt x="330" y="239"/>
                </a:cubicBezTo>
                <a:cubicBezTo>
                  <a:pt x="330" y="36"/>
                  <a:pt x="330" y="36"/>
                  <a:pt x="330" y="36"/>
                </a:cubicBezTo>
                <a:cubicBezTo>
                  <a:pt x="330" y="31"/>
                  <a:pt x="326" y="27"/>
                  <a:pt x="321" y="27"/>
                </a:cubicBezTo>
                <a:close/>
              </a:path>
            </a:pathLst>
          </a:custGeom>
          <a:solidFill>
            <a:schemeClr val="accent2"/>
          </a:solidFill>
          <a:ln w="28575">
            <a:noFill/>
          </a:ln>
          <a:extLst/>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sp>
        <p:nvSpPr>
          <p:cNvPr id="27" name="TextBox 26"/>
          <p:cNvSpPr txBox="1"/>
          <p:nvPr/>
        </p:nvSpPr>
        <p:spPr>
          <a:xfrm>
            <a:off x="449292" y="1140915"/>
            <a:ext cx="4214638" cy="669832"/>
          </a:xfrm>
          <a:prstGeom prst="rect">
            <a:avLst/>
          </a:prstGeom>
          <a:noFill/>
        </p:spPr>
        <p:txBody>
          <a:bodyPr wrap="square" lIns="0" tIns="143428" rIns="0" bIns="143428" rtlCol="0">
            <a:spAutoFit/>
          </a:bodyPr>
          <a:lstStyle>
            <a:defPPr>
              <a:defRPr lang="en-US"/>
            </a:defPPr>
            <a:lvl1pPr algn="ctr">
              <a:lnSpc>
                <a:spcPct val="90000"/>
              </a:lnSpc>
              <a:defRPr sz="2400" b="1" spc="-50">
                <a:gradFill>
                  <a:gsLst>
                    <a:gs pos="2917">
                      <a:schemeClr val="tx1"/>
                    </a:gs>
                    <a:gs pos="30000">
                      <a:schemeClr val="tx1"/>
                    </a:gs>
                  </a:gsLst>
                  <a:lin ang="5400000" scaled="0"/>
                </a:gradFill>
                <a:latin typeface="+mj-lt"/>
              </a:defRPr>
            </a:lvl1pPr>
          </a:lstStyle>
          <a:p>
            <a:pPr algn="l" defTabSz="914133"/>
            <a:r>
              <a:rPr lang="en-US" sz="2745" b="0" dirty="0" smtClean="0">
                <a:gradFill>
                  <a:gsLst>
                    <a:gs pos="2917">
                      <a:srgbClr val="00188F"/>
                    </a:gs>
                    <a:gs pos="30000">
                      <a:srgbClr val="00188F"/>
                    </a:gs>
                  </a:gsLst>
                  <a:lin ang="5400000" scaled="0"/>
                </a:gradFill>
              </a:rPr>
              <a:t>Microsoft  </a:t>
            </a:r>
            <a:r>
              <a:rPr lang="en-US" sz="2745" b="0" dirty="0">
                <a:gradFill>
                  <a:gsLst>
                    <a:gs pos="2917">
                      <a:srgbClr val="00188F"/>
                    </a:gs>
                    <a:gs pos="30000">
                      <a:srgbClr val="00188F"/>
                    </a:gs>
                  </a:gsLst>
                  <a:lin ang="5400000" scaled="0"/>
                </a:gradFill>
              </a:rPr>
              <a:t>Azure Storage</a:t>
            </a:r>
          </a:p>
        </p:txBody>
      </p:sp>
      <p:sp>
        <p:nvSpPr>
          <p:cNvPr id="28" name="TextBox 27"/>
          <p:cNvSpPr txBox="1"/>
          <p:nvPr/>
        </p:nvSpPr>
        <p:spPr>
          <a:xfrm>
            <a:off x="436742" y="1673968"/>
            <a:ext cx="4214638" cy="1848576"/>
          </a:xfrm>
          <a:prstGeom prst="rect">
            <a:avLst/>
          </a:prstGeom>
          <a:noFill/>
        </p:spPr>
        <p:txBody>
          <a:bodyPr wrap="square" lIns="0" tIns="143428" rIns="0" bIns="143428" rtlCol="0">
            <a:spAutoFit/>
          </a:bodyPr>
          <a:lstStyle>
            <a:defPPr>
              <a:defRPr lang="en-US"/>
            </a:defPPr>
            <a:lvl1pPr algn="ctr">
              <a:lnSpc>
                <a:spcPct val="90000"/>
              </a:lnSpc>
              <a:defRPr sz="2400" b="1" spc="-50">
                <a:gradFill>
                  <a:gsLst>
                    <a:gs pos="2917">
                      <a:schemeClr val="tx1"/>
                    </a:gs>
                    <a:gs pos="30000">
                      <a:schemeClr val="tx1"/>
                    </a:gs>
                  </a:gsLst>
                  <a:lin ang="5400000" scaled="0"/>
                </a:gradFill>
                <a:latin typeface="+mj-lt"/>
              </a:defRPr>
            </a:lvl1pPr>
          </a:lstStyle>
          <a:p>
            <a:pPr algn="l" defTabSz="914133">
              <a:spcAft>
                <a:spcPts val="392"/>
              </a:spcAft>
            </a:pPr>
            <a:r>
              <a:rPr lang="en-US" sz="1961" b="0" dirty="0">
                <a:solidFill>
                  <a:srgbClr val="EFEFEF">
                    <a:lumMod val="50000"/>
                  </a:srgbClr>
                </a:solidFill>
                <a:latin typeface="Segoe UI"/>
              </a:rPr>
              <a:t>Highly durable and scalable</a:t>
            </a:r>
          </a:p>
          <a:p>
            <a:pPr algn="l" defTabSz="914133">
              <a:spcAft>
                <a:spcPts val="392"/>
              </a:spcAft>
            </a:pPr>
            <a:r>
              <a:rPr lang="en-US" sz="1961" b="0" dirty="0">
                <a:solidFill>
                  <a:srgbClr val="EFEFEF">
                    <a:lumMod val="50000"/>
                  </a:srgbClr>
                </a:solidFill>
                <a:latin typeface="Segoe UI"/>
              </a:rPr>
              <a:t>Multiple copies of your data</a:t>
            </a:r>
          </a:p>
          <a:p>
            <a:pPr algn="l" defTabSz="914133">
              <a:spcAft>
                <a:spcPts val="392"/>
              </a:spcAft>
            </a:pPr>
            <a:r>
              <a:rPr lang="en-US" sz="1961" b="0" dirty="0">
                <a:solidFill>
                  <a:srgbClr val="EFEFEF">
                    <a:lumMod val="50000"/>
                  </a:srgbClr>
                </a:solidFill>
                <a:latin typeface="Segoe UI"/>
              </a:rPr>
              <a:t>Financially backed  SLAs</a:t>
            </a:r>
          </a:p>
          <a:p>
            <a:pPr algn="l" defTabSz="914133">
              <a:spcAft>
                <a:spcPts val="392"/>
              </a:spcAft>
            </a:pPr>
            <a:r>
              <a:rPr lang="en-US" sz="1961" b="0" dirty="0">
                <a:solidFill>
                  <a:srgbClr val="EFEFEF">
                    <a:lumMod val="50000"/>
                  </a:srgbClr>
                </a:solidFill>
                <a:latin typeface="Segoe UI"/>
              </a:rPr>
              <a:t>Storage for objects, tables, drives</a:t>
            </a:r>
          </a:p>
          <a:p>
            <a:pPr algn="l" defTabSz="914133">
              <a:spcAft>
                <a:spcPts val="392"/>
              </a:spcAft>
            </a:pPr>
            <a:r>
              <a:rPr lang="en-US" sz="1961" b="0" dirty="0">
                <a:solidFill>
                  <a:srgbClr val="EFEFEF">
                    <a:lumMod val="50000"/>
                  </a:srgbClr>
                </a:solidFill>
                <a:latin typeface="Segoe UI"/>
              </a:rPr>
              <a:t>Supports REST APIs</a:t>
            </a:r>
          </a:p>
        </p:txBody>
      </p:sp>
      <p:pic>
        <p:nvPicPr>
          <p:cNvPr id="29" name="Picture 28" descr="sysfore logo copy.png"/>
          <p:cNvPicPr>
            <a:picLocks noChangeAspect="1"/>
          </p:cNvPicPr>
          <p:nvPr/>
        </p:nvPicPr>
        <p:blipFill>
          <a:blip r:embed="rId3"/>
          <a:stretch>
            <a:fillRect/>
          </a:stretch>
        </p:blipFill>
        <p:spPr>
          <a:xfrm>
            <a:off x="11389283" y="5943396"/>
            <a:ext cx="713436" cy="713436"/>
          </a:xfrm>
          <a:prstGeom prst="rect">
            <a:avLst/>
          </a:prstGeom>
        </p:spPr>
      </p:pic>
    </p:spTree>
    <p:extLst>
      <p:ext uri="{BB962C8B-B14F-4D97-AF65-F5344CB8AC3E}">
        <p14:creationId xmlns:p14="http://schemas.microsoft.com/office/powerpoint/2010/main" val="1997940053"/>
      </p:ext>
    </p:extLst>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44000" decel="56000" fill="hold" grpId="0" nodeType="afterEffect">
                                  <p:stCondLst>
                                    <p:cond delay="0"/>
                                  </p:stCondLst>
                                  <p:childTnLst>
                                    <p:animMotion origin="layout" path="M -1.47817E-6 -4.4621E-6 L -0.10862 -0.00295 " pathEditMode="relative" rAng="0" ptsTypes="AA">
                                      <p:cBhvr>
                                        <p:cTn id="6" dur="500" fill="hold"/>
                                        <p:tgtEl>
                                          <p:spTgt spid="20"/>
                                        </p:tgtEl>
                                        <p:attrNameLst>
                                          <p:attrName>ppt_x</p:attrName>
                                          <p:attrName>ppt_y</p:attrName>
                                        </p:attrNameLst>
                                      </p:cBhvr>
                                      <p:rCtr x="-5412" y="-136"/>
                                    </p:animMotion>
                                  </p:childTnLst>
                                </p:cTn>
                              </p:par>
                              <p:par>
                                <p:cTn id="7" presetID="6" presetClass="emph" presetSubtype="0" accel="44000" decel="56000" fill="hold" grpId="1" nodeType="withEffect">
                                  <p:stCondLst>
                                    <p:cond delay="0"/>
                                  </p:stCondLst>
                                  <p:childTnLst>
                                    <p:animScale>
                                      <p:cBhvr>
                                        <p:cTn id="8" dur="500" fill="hold"/>
                                        <p:tgtEl>
                                          <p:spTgt spid="20"/>
                                        </p:tgtEl>
                                      </p:cBhvr>
                                      <p:by x="75180" y="75180"/>
                                    </p:animScale>
                                  </p:childTnLst>
                                </p:cTn>
                              </p:par>
                              <p:par>
                                <p:cTn id="9" presetID="19" presetClass="emph" presetSubtype="0" fill="hold" grpId="2" nodeType="withEffect">
                                  <p:stCondLst>
                                    <p:cond delay="0"/>
                                  </p:stCondLst>
                                  <p:childTnLst>
                                    <p:animClr clrSpc="rgb" dir="cw">
                                      <p:cBhvr override="childStyle">
                                        <p:cTn id="10" dur="500" fill="hold"/>
                                        <p:tgtEl>
                                          <p:spTgt spid="20"/>
                                        </p:tgtEl>
                                        <p:attrNameLst>
                                          <p:attrName>style.color</p:attrName>
                                        </p:attrNameLst>
                                      </p:cBhvr>
                                      <p:to>
                                        <a:schemeClr val="tx1"/>
                                      </p:to>
                                    </p:animClr>
                                    <p:animClr clrSpc="rgb" dir="cw">
                                      <p:cBhvr>
                                        <p:cTn id="11" dur="500" fill="hold"/>
                                        <p:tgtEl>
                                          <p:spTgt spid="20"/>
                                        </p:tgtEl>
                                        <p:attrNameLst>
                                          <p:attrName>fillcolor</p:attrName>
                                        </p:attrNameLst>
                                      </p:cBhvr>
                                      <p:to>
                                        <a:schemeClr val="tx1"/>
                                      </p:to>
                                    </p:animClr>
                                    <p:set>
                                      <p:cBhvr>
                                        <p:cTn id="12" dur="500" fill="hold"/>
                                        <p:tgtEl>
                                          <p:spTgt spid="20"/>
                                        </p:tgtEl>
                                        <p:attrNameLst>
                                          <p:attrName>fill.type</p:attrName>
                                        </p:attrNameLst>
                                      </p:cBhvr>
                                      <p:to>
                                        <p:strVal val="solid"/>
                                      </p:to>
                                    </p:set>
                                    <p:set>
                                      <p:cBhvr>
                                        <p:cTn id="13" dur="500" fill="hold"/>
                                        <p:tgtEl>
                                          <p:spTgt spid="20"/>
                                        </p:tgtEl>
                                        <p:attrNameLst>
                                          <p:attrName>fill.on</p:attrName>
                                        </p:attrNameLst>
                                      </p:cBhvr>
                                      <p:to>
                                        <p:strVal val="true"/>
                                      </p:to>
                                    </p:se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600"/>
                                        <p:tgtEl>
                                          <p:spTgt spid="27"/>
                                        </p:tgtEl>
                                      </p:cBhvr>
                                    </p:animEffect>
                                  </p:childTnLst>
                                </p:cTn>
                              </p:par>
                              <p:par>
                                <p:cTn id="27" presetID="35" presetClass="path" presetSubtype="0" decel="100000" fill="hold" grpId="1" nodeType="withEffect">
                                  <p:stCondLst>
                                    <p:cond delay="50"/>
                                  </p:stCondLst>
                                  <p:childTnLst>
                                    <p:animMotion origin="layout" path="M -0.05548 0.00023 L -2.03699E-6 0.00023 " pathEditMode="relative" rAng="0" ptsTypes="AA">
                                      <p:cBhvr>
                                        <p:cTn id="28" dur="800" fill="hold"/>
                                        <p:tgtEl>
                                          <p:spTgt spid="27"/>
                                        </p:tgtEl>
                                        <p:attrNameLst>
                                          <p:attrName>ppt_x</p:attrName>
                                          <p:attrName>ppt_y</p:attrName>
                                        </p:attrNameLst>
                                      </p:cBhvr>
                                      <p:rCtr x="2774" y="0"/>
                                    </p:animMotion>
                                  </p:childTnLst>
                                </p:cTn>
                              </p:par>
                              <p:par>
                                <p:cTn id="29" presetID="10" presetClass="entr" presetSubtype="0" fill="hold" grpId="0" nodeType="withEffect">
                                  <p:stCondLst>
                                    <p:cond delay="25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600"/>
                                        <p:tgtEl>
                                          <p:spTgt spid="28"/>
                                        </p:tgtEl>
                                      </p:cBhvr>
                                    </p:animEffect>
                                  </p:childTnLst>
                                </p:cTn>
                              </p:par>
                              <p:par>
                                <p:cTn id="32" presetID="35" presetClass="path" presetSubtype="0" decel="100000" fill="hold" grpId="1" nodeType="withEffect">
                                  <p:stCondLst>
                                    <p:cond delay="50"/>
                                  </p:stCondLst>
                                  <p:childTnLst>
                                    <p:animMotion origin="layout" path="M -0.05553 0.00023 L 4.35793E-6 0.00023 " pathEditMode="relative" rAng="0" ptsTypes="AA">
                                      <p:cBhvr>
                                        <p:cTn id="33" dur="800" fill="hold"/>
                                        <p:tgtEl>
                                          <p:spTgt spid="28"/>
                                        </p:tgtEl>
                                        <p:attrNameLst>
                                          <p:attrName>ppt_x</p:attrName>
                                          <p:attrName>ppt_y</p:attrName>
                                        </p:attrNameLst>
                                      </p:cBhvr>
                                      <p:rCtr x="2770" y="0"/>
                                    </p:animMotion>
                                  </p:childTnLst>
                                </p:cTn>
                              </p:par>
                            </p:childTnLst>
                          </p:cTn>
                        </p:par>
                      </p:childTnLst>
                    </p:cTn>
                  </p:par>
                  <p:par>
                    <p:cTn id="34" fill="hold">
                      <p:stCondLst>
                        <p:cond delay="indefinite"/>
                      </p:stCondLst>
                      <p:childTnLst>
                        <p:par>
                          <p:cTn id="35" fill="hold">
                            <p:stCondLst>
                              <p:cond delay="0"/>
                            </p:stCondLst>
                            <p:childTnLst>
                              <p:par>
                                <p:cTn id="36" presetID="2" presetClass="entr" presetSubtype="8" decel="100000" fill="hold" grpId="1"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0-#ppt_w/2"/>
                                          </p:val>
                                        </p:tav>
                                        <p:tav tm="100000">
                                          <p:val>
                                            <p:strVal val="#ppt_x"/>
                                          </p:val>
                                        </p:tav>
                                      </p:tavLst>
                                    </p:anim>
                                    <p:anim calcmode="lin" valueType="num">
                                      <p:cBhvr additive="base">
                                        <p:cTn id="39" dur="500" fill="hold"/>
                                        <p:tgtEl>
                                          <p:spTgt spid="24"/>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63" presetClass="path" presetSubtype="0" accel="34667" decel="65333" fill="hold" grpId="0" nodeType="afterEffect">
                                  <p:stCondLst>
                                    <p:cond delay="0"/>
                                  </p:stCondLst>
                                  <p:childTnLst>
                                    <p:animMotion origin="layout" path="M -6.58667E-7 4.33954E-6 L 0.40886 4.33954E-6 " pathEditMode="relative" rAng="0" ptsTypes="AA">
                                      <p:cBhvr>
                                        <p:cTn id="42" dur="500" fill="hold"/>
                                        <p:tgtEl>
                                          <p:spTgt spid="24"/>
                                        </p:tgtEl>
                                        <p:attrNameLst>
                                          <p:attrName>ppt_x</p:attrName>
                                          <p:attrName>ppt_y</p:attrName>
                                        </p:attrNameLst>
                                      </p:cBhvr>
                                      <p:rCtr x="20437" y="0"/>
                                    </p:animMotion>
                                  </p:childTnLst>
                                </p:cTn>
                              </p:par>
                              <p:par>
                                <p:cTn id="43" presetID="19" presetClass="emph" presetSubtype="0" fill="hold" grpId="2" nodeType="withEffect">
                                  <p:stCondLst>
                                    <p:cond delay="0"/>
                                  </p:stCondLst>
                                  <p:childTnLst>
                                    <p:animClr clrSpc="rgb" dir="cw">
                                      <p:cBhvr override="childStyle">
                                        <p:cTn id="44" dur="500" fill="hold"/>
                                        <p:tgtEl>
                                          <p:spTgt spid="24"/>
                                        </p:tgtEl>
                                        <p:attrNameLst>
                                          <p:attrName>style.color</p:attrName>
                                        </p:attrNameLst>
                                      </p:cBhvr>
                                      <p:to>
                                        <a:schemeClr val="accent2"/>
                                      </p:to>
                                    </p:animClr>
                                    <p:animClr clrSpc="rgb" dir="cw">
                                      <p:cBhvr>
                                        <p:cTn id="45" dur="500" fill="hold"/>
                                        <p:tgtEl>
                                          <p:spTgt spid="24"/>
                                        </p:tgtEl>
                                        <p:attrNameLst>
                                          <p:attrName>fillcolor</p:attrName>
                                        </p:attrNameLst>
                                      </p:cBhvr>
                                      <p:to>
                                        <a:schemeClr val="accent2"/>
                                      </p:to>
                                    </p:animClr>
                                    <p:set>
                                      <p:cBhvr>
                                        <p:cTn id="46" dur="500" fill="hold"/>
                                        <p:tgtEl>
                                          <p:spTgt spid="24"/>
                                        </p:tgtEl>
                                        <p:attrNameLst>
                                          <p:attrName>fill.type</p:attrName>
                                        </p:attrNameLst>
                                      </p:cBhvr>
                                      <p:to>
                                        <p:strVal val="solid"/>
                                      </p:to>
                                    </p:set>
                                    <p:set>
                                      <p:cBhvr>
                                        <p:cTn id="47" dur="500" fill="hold"/>
                                        <p:tgtEl>
                                          <p:spTgt spid="24"/>
                                        </p:tgtEl>
                                        <p:attrNameLst>
                                          <p:attrName>fill.on</p:attrName>
                                        </p:attrNameLst>
                                      </p:cBhvr>
                                      <p:to>
                                        <p:strVal val="true"/>
                                      </p:to>
                                    </p:set>
                                  </p:childTnLst>
                                </p:cTn>
                              </p:par>
                              <p:par>
                                <p:cTn id="48" presetID="1" presetClass="entr" presetSubtype="0" fill="hold" grpId="1" nodeType="withEffect">
                                  <p:stCondLst>
                                    <p:cond delay="500"/>
                                  </p:stCondLst>
                                  <p:childTnLst>
                                    <p:set>
                                      <p:cBhvr>
                                        <p:cTn id="49" dur="1" fill="hold">
                                          <p:stCondLst>
                                            <p:cond delay="0"/>
                                          </p:stCondLst>
                                        </p:cTn>
                                        <p:tgtEl>
                                          <p:spTgt spid="25"/>
                                        </p:tgtEl>
                                        <p:attrNameLst>
                                          <p:attrName>style.visibility</p:attrName>
                                        </p:attrNameLst>
                                      </p:cBhvr>
                                      <p:to>
                                        <p:strVal val="visible"/>
                                      </p:to>
                                    </p:set>
                                  </p:childTnLst>
                                </p:cTn>
                              </p:par>
                              <p:par>
                                <p:cTn id="50" presetID="1" presetClass="entr" presetSubtype="0" fill="hold" grpId="1" nodeType="withEffect">
                                  <p:stCondLst>
                                    <p:cond delay="500"/>
                                  </p:stCondLst>
                                  <p:childTnLst>
                                    <p:set>
                                      <p:cBhvr>
                                        <p:cTn id="51" dur="1" fill="hold">
                                          <p:stCondLst>
                                            <p:cond delay="0"/>
                                          </p:stCondLst>
                                        </p:cTn>
                                        <p:tgtEl>
                                          <p:spTgt spid="26"/>
                                        </p:tgtEl>
                                        <p:attrNameLst>
                                          <p:attrName>style.visibility</p:attrName>
                                        </p:attrNameLst>
                                      </p:cBhvr>
                                      <p:to>
                                        <p:strVal val="visible"/>
                                      </p:to>
                                    </p:set>
                                  </p:childTnLst>
                                </p:cTn>
                              </p:par>
                            </p:childTnLst>
                          </p:cTn>
                        </p:par>
                        <p:par>
                          <p:cTn id="52" fill="hold">
                            <p:stCondLst>
                              <p:cond delay="1000"/>
                            </p:stCondLst>
                            <p:childTnLst>
                              <p:par>
                                <p:cTn id="53" presetID="63" presetClass="path" presetSubtype="0" accel="34667" decel="65333" fill="hold" grpId="0" nodeType="afterEffect">
                                  <p:stCondLst>
                                    <p:cond delay="0"/>
                                  </p:stCondLst>
                                  <p:childTnLst>
                                    <p:animMotion origin="layout" path="M 4.62854E-6 4.33954E-6 L 0.12637 4.33954E-6 " pathEditMode="relative" rAng="0" ptsTypes="AA">
                                      <p:cBhvr>
                                        <p:cTn id="54" dur="500" fill="hold"/>
                                        <p:tgtEl>
                                          <p:spTgt spid="25"/>
                                        </p:tgtEl>
                                        <p:attrNameLst>
                                          <p:attrName>ppt_x</p:attrName>
                                          <p:attrName>ppt_y</p:attrName>
                                        </p:attrNameLst>
                                      </p:cBhvr>
                                      <p:rCtr x="6319" y="0"/>
                                    </p:animMotion>
                                  </p:childTnLst>
                                </p:cTn>
                              </p:par>
                              <p:par>
                                <p:cTn id="55" presetID="63" presetClass="path" presetSubtype="0" accel="34667" decel="65333" fill="hold" grpId="0" nodeType="withEffect">
                                  <p:stCondLst>
                                    <p:cond delay="0"/>
                                  </p:stCondLst>
                                  <p:childTnLst>
                                    <p:animMotion origin="layout" path="M 4.62854E-6 4.33954E-6 L 0.25325 4.33954E-6 " pathEditMode="relative" rAng="0" ptsTypes="AA">
                                      <p:cBhvr>
                                        <p:cTn id="56" dur="500" fill="hold"/>
                                        <p:tgtEl>
                                          <p:spTgt spid="26"/>
                                        </p:tgtEl>
                                        <p:attrNameLst>
                                          <p:attrName>ppt_x</p:attrName>
                                          <p:attrName>ppt_y</p:attrName>
                                        </p:attrNameLst>
                                      </p:cBhvr>
                                      <p:rCtr x="12663" y="0"/>
                                    </p:animMotion>
                                  </p:childTnLst>
                                </p:cTn>
                              </p:par>
                            </p:childTnLst>
                          </p:cTn>
                        </p:par>
                        <p:par>
                          <p:cTn id="57" fill="hold">
                            <p:stCondLst>
                              <p:cond delay="1500"/>
                            </p:stCondLst>
                            <p:childTnLst>
                              <p:par>
                                <p:cTn id="58" presetID="6" presetClass="emph" presetSubtype="0" fill="hold" grpId="3" nodeType="afterEffect">
                                  <p:stCondLst>
                                    <p:cond delay="0"/>
                                  </p:stCondLst>
                                  <p:childTnLst>
                                    <p:animScale>
                                      <p:cBhvr>
                                        <p:cTn id="59" dur="250" fill="hold"/>
                                        <p:tgtEl>
                                          <p:spTgt spid="24"/>
                                        </p:tgtEl>
                                      </p:cBhvr>
                                      <p:by x="0" y="0"/>
                                    </p:animScale>
                                  </p:childTnLst>
                                </p:cTn>
                              </p:par>
                              <p:par>
                                <p:cTn id="60" presetID="6" presetClass="emph" presetSubtype="0" fill="hold" grpId="2" nodeType="withEffect">
                                  <p:stCondLst>
                                    <p:cond delay="100"/>
                                  </p:stCondLst>
                                  <p:childTnLst>
                                    <p:animScale>
                                      <p:cBhvr>
                                        <p:cTn id="61" dur="250" fill="hold"/>
                                        <p:tgtEl>
                                          <p:spTgt spid="25"/>
                                        </p:tgtEl>
                                      </p:cBhvr>
                                      <p:by x="0" y="0"/>
                                    </p:animScale>
                                  </p:childTnLst>
                                </p:cTn>
                              </p:par>
                              <p:par>
                                <p:cTn id="62" presetID="6" presetClass="emph" presetSubtype="0" fill="hold" grpId="2" nodeType="withEffect">
                                  <p:stCondLst>
                                    <p:cond delay="200"/>
                                  </p:stCondLst>
                                  <p:childTnLst>
                                    <p:animScale>
                                      <p:cBhvr>
                                        <p:cTn id="63" dur="250" fill="hold"/>
                                        <p:tgtEl>
                                          <p:spTgt spid="26"/>
                                        </p:tgtEl>
                                      </p:cBhvr>
                                      <p:by x="0" y="0"/>
                                    </p:animScale>
                                  </p:childTnLst>
                                </p:cTn>
                              </p:par>
                            </p:childTnLst>
                          </p:cTn>
                        </p:par>
                        <p:par>
                          <p:cTn id="64" fill="hold">
                            <p:stCondLst>
                              <p:cond delay="1950"/>
                            </p:stCondLst>
                            <p:childTnLst>
                              <p:par>
                                <p:cTn id="65" presetID="19" presetClass="emph" presetSubtype="0" fill="hold" grpId="3" nodeType="afterEffect">
                                  <p:stCondLst>
                                    <p:cond delay="0"/>
                                  </p:stCondLst>
                                  <p:childTnLst>
                                    <p:animClr clrSpc="rgb" dir="cw">
                                      <p:cBhvr override="childStyle">
                                        <p:cTn id="66" dur="500" fill="hold"/>
                                        <p:tgtEl>
                                          <p:spTgt spid="20"/>
                                        </p:tgtEl>
                                        <p:attrNameLst>
                                          <p:attrName>style.color</p:attrName>
                                        </p:attrNameLst>
                                      </p:cBhvr>
                                      <p:to>
                                        <a:schemeClr val="accent2"/>
                                      </p:to>
                                    </p:animClr>
                                    <p:animClr clrSpc="rgb" dir="cw">
                                      <p:cBhvr>
                                        <p:cTn id="67" dur="500" fill="hold"/>
                                        <p:tgtEl>
                                          <p:spTgt spid="20"/>
                                        </p:tgtEl>
                                        <p:attrNameLst>
                                          <p:attrName>fillcolor</p:attrName>
                                        </p:attrNameLst>
                                      </p:cBhvr>
                                      <p:to>
                                        <a:schemeClr val="accent2"/>
                                      </p:to>
                                    </p:animClr>
                                    <p:set>
                                      <p:cBhvr>
                                        <p:cTn id="68" dur="500" fill="hold"/>
                                        <p:tgtEl>
                                          <p:spTgt spid="20"/>
                                        </p:tgtEl>
                                        <p:attrNameLst>
                                          <p:attrName>fill.type</p:attrName>
                                        </p:attrNameLst>
                                      </p:cBhvr>
                                      <p:to>
                                        <p:strVal val="solid"/>
                                      </p:to>
                                    </p:set>
                                    <p:set>
                                      <p:cBhvr>
                                        <p:cTn id="69" dur="500" fill="hold"/>
                                        <p:tgtEl>
                                          <p:spTgt spid="20"/>
                                        </p:tgtEl>
                                        <p:attrNameLst>
                                          <p:attrName>fill.on</p:attrName>
                                        </p:attrNameLst>
                                      </p:cBhvr>
                                      <p:to>
                                        <p:strVal val="true"/>
                                      </p:to>
                                    </p:set>
                                  </p:childTnLst>
                                </p:cTn>
                              </p:par>
                              <p:par>
                                <p:cTn id="70" presetID="19" presetClass="emph" presetSubtype="0" fill="hold" grpId="1" nodeType="withEffect">
                                  <p:stCondLst>
                                    <p:cond delay="0"/>
                                  </p:stCondLst>
                                  <p:childTnLst>
                                    <p:animClr clrSpc="rgb" dir="cw">
                                      <p:cBhvr override="childStyle">
                                        <p:cTn id="71" dur="500" fill="hold"/>
                                        <p:tgtEl>
                                          <p:spTgt spid="22"/>
                                        </p:tgtEl>
                                        <p:attrNameLst>
                                          <p:attrName>style.color</p:attrName>
                                        </p:attrNameLst>
                                      </p:cBhvr>
                                      <p:to>
                                        <a:schemeClr val="accent2"/>
                                      </p:to>
                                    </p:animClr>
                                    <p:animClr clrSpc="rgb" dir="cw">
                                      <p:cBhvr>
                                        <p:cTn id="72" dur="500" fill="hold"/>
                                        <p:tgtEl>
                                          <p:spTgt spid="22"/>
                                        </p:tgtEl>
                                        <p:attrNameLst>
                                          <p:attrName>fillcolor</p:attrName>
                                        </p:attrNameLst>
                                      </p:cBhvr>
                                      <p:to>
                                        <a:schemeClr val="accent2"/>
                                      </p:to>
                                    </p:animClr>
                                    <p:set>
                                      <p:cBhvr>
                                        <p:cTn id="73" dur="500" fill="hold"/>
                                        <p:tgtEl>
                                          <p:spTgt spid="22"/>
                                        </p:tgtEl>
                                        <p:attrNameLst>
                                          <p:attrName>fill.type</p:attrName>
                                        </p:attrNameLst>
                                      </p:cBhvr>
                                      <p:to>
                                        <p:strVal val="solid"/>
                                      </p:to>
                                    </p:set>
                                    <p:set>
                                      <p:cBhvr>
                                        <p:cTn id="74" dur="500" fill="hold"/>
                                        <p:tgtEl>
                                          <p:spTgt spid="22"/>
                                        </p:tgtEl>
                                        <p:attrNameLst>
                                          <p:attrName>fill.on</p:attrName>
                                        </p:attrNameLst>
                                      </p:cBhvr>
                                      <p:to>
                                        <p:strVal val="true"/>
                                      </p:to>
                                    </p:set>
                                  </p:childTnLst>
                                </p:cTn>
                              </p:par>
                              <p:par>
                                <p:cTn id="75" presetID="19" presetClass="emph" presetSubtype="0" fill="hold" grpId="1" nodeType="withEffect">
                                  <p:stCondLst>
                                    <p:cond delay="0"/>
                                  </p:stCondLst>
                                  <p:childTnLst>
                                    <p:animClr clrSpc="rgb" dir="cw">
                                      <p:cBhvr override="childStyle">
                                        <p:cTn id="76" dur="500" fill="hold"/>
                                        <p:tgtEl>
                                          <p:spTgt spid="23"/>
                                        </p:tgtEl>
                                        <p:attrNameLst>
                                          <p:attrName>style.color</p:attrName>
                                        </p:attrNameLst>
                                      </p:cBhvr>
                                      <p:to>
                                        <a:schemeClr val="accent2"/>
                                      </p:to>
                                    </p:animClr>
                                    <p:animClr clrSpc="rgb" dir="cw">
                                      <p:cBhvr>
                                        <p:cTn id="77" dur="500" fill="hold"/>
                                        <p:tgtEl>
                                          <p:spTgt spid="23"/>
                                        </p:tgtEl>
                                        <p:attrNameLst>
                                          <p:attrName>fillcolor</p:attrName>
                                        </p:attrNameLst>
                                      </p:cBhvr>
                                      <p:to>
                                        <a:schemeClr val="accent2"/>
                                      </p:to>
                                    </p:animClr>
                                    <p:set>
                                      <p:cBhvr>
                                        <p:cTn id="78" dur="500" fill="hold"/>
                                        <p:tgtEl>
                                          <p:spTgt spid="23"/>
                                        </p:tgtEl>
                                        <p:attrNameLst>
                                          <p:attrName>fill.type</p:attrName>
                                        </p:attrNameLst>
                                      </p:cBhvr>
                                      <p:to>
                                        <p:strVal val="solid"/>
                                      </p:to>
                                    </p:set>
                                    <p:set>
                                      <p:cBhvr>
                                        <p:cTn id="79" dur="500" fill="hold"/>
                                        <p:tgtEl>
                                          <p:spTgt spid="2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0" grpId="1" animBg="1"/>
      <p:bldP spid="20" grpId="2" animBg="1"/>
      <p:bldP spid="20" grpId="3" animBg="1"/>
      <p:bldP spid="22" grpId="0" animBg="1"/>
      <p:bldP spid="22" grpId="1" animBg="1"/>
      <p:bldP spid="23" grpId="0" animBg="1"/>
      <p:bldP spid="23" grpId="1" animBg="1"/>
      <p:bldP spid="24" grpId="0" animBg="1"/>
      <p:bldP spid="24" grpId="1" animBg="1"/>
      <p:bldP spid="24" grpId="2" animBg="1"/>
      <p:bldP spid="24" grpId="3" animBg="1"/>
      <p:bldP spid="25" grpId="0" animBg="1"/>
      <p:bldP spid="25" grpId="1" animBg="1"/>
      <p:bldP spid="25" grpId="2" animBg="1"/>
      <p:bldP spid="26" grpId="0" animBg="1"/>
      <p:bldP spid="26" grpId="1" animBg="1"/>
      <p:bldP spid="26" grpId="2" animBg="1"/>
      <p:bldP spid="27" grpId="0"/>
      <p:bldP spid="27" grpId="1"/>
      <p:bldP spid="28" grpId="0"/>
      <p:bldP spid="28"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274638" y="292082"/>
            <a:ext cx="11375536" cy="946413"/>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a:solidFill>
                  <a:srgbClr val="FFFFFF"/>
                </a:solidFill>
              </a:rPr>
              <a:t>Store, backup, recover your data</a:t>
            </a:r>
          </a:p>
        </p:txBody>
      </p:sp>
      <p:grpSp>
        <p:nvGrpSpPr>
          <p:cNvPr id="2" name="Group 1"/>
          <p:cNvGrpSpPr/>
          <p:nvPr/>
        </p:nvGrpSpPr>
        <p:grpSpPr>
          <a:xfrm>
            <a:off x="863600" y="2251978"/>
            <a:ext cx="3914468" cy="2155556"/>
            <a:chOff x="863600" y="2251978"/>
            <a:chExt cx="3914468" cy="2155556"/>
          </a:xfrm>
        </p:grpSpPr>
        <p:sp>
          <p:nvSpPr>
            <p:cNvPr id="16" name="Freeform 128"/>
            <p:cNvSpPr>
              <a:spLocks noChangeAspect="1"/>
            </p:cNvSpPr>
            <p:nvPr/>
          </p:nvSpPr>
          <p:spPr bwMode="black">
            <a:xfrm>
              <a:off x="863600" y="2251978"/>
              <a:ext cx="3914468" cy="2155556"/>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pattFill prst="ltUpDiag">
              <a:fgClr>
                <a:srgbClr val="CDCDCD"/>
              </a:fgClr>
              <a:bgClr>
                <a:srgbClr val="FFFFFF"/>
              </a:bgClr>
            </a:patt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endParaRPr lang="en-US" sz="2400" spc="-50">
                <a:gradFill>
                  <a:gsLst>
                    <a:gs pos="36283">
                      <a:schemeClr val="tx1"/>
                    </a:gs>
                    <a:gs pos="28000">
                      <a:schemeClr val="tx1"/>
                    </a:gs>
                  </a:gsLst>
                  <a:lin ang="5400000" scaled="0"/>
                </a:gradFill>
              </a:endParaRPr>
            </a:p>
          </p:txBody>
        </p:sp>
        <p:sp>
          <p:nvSpPr>
            <p:cNvPr id="17" name="Freeform 79"/>
            <p:cNvSpPr>
              <a:spLocks noEditPoints="1"/>
            </p:cNvSpPr>
            <p:nvPr/>
          </p:nvSpPr>
          <p:spPr bwMode="black">
            <a:xfrm>
              <a:off x="2697438" y="2976758"/>
              <a:ext cx="844993" cy="1113131"/>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tx1"/>
            </a:solidFill>
            <a:ln>
              <a:noFill/>
            </a:ln>
          </p:spPr>
          <p:txBody>
            <a:bodyPr vert="horz" wrap="square" lIns="82305" tIns="41153" rIns="82305" bIns="41153" numCol="1" anchor="t" anchorCtr="0" compatLnSpc="1">
              <a:prstTxWarp prst="textNoShape">
                <a:avLst/>
              </a:prstTxWarp>
            </a:bodyPr>
            <a:lstStyle/>
            <a:p>
              <a:endParaRPr lang="en-US" sz="1600" dirty="0"/>
            </a:p>
          </p:txBody>
        </p:sp>
        <p:sp>
          <p:nvSpPr>
            <p:cNvPr id="18" name="Freeform 79"/>
            <p:cNvSpPr>
              <a:spLocks noEditPoints="1"/>
            </p:cNvSpPr>
            <p:nvPr/>
          </p:nvSpPr>
          <p:spPr bwMode="black">
            <a:xfrm>
              <a:off x="3604726" y="2976758"/>
              <a:ext cx="844993" cy="1113131"/>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tx1"/>
            </a:solidFill>
            <a:ln>
              <a:noFill/>
            </a:ln>
          </p:spPr>
          <p:txBody>
            <a:bodyPr vert="horz" wrap="square" lIns="82305" tIns="41153" rIns="82305" bIns="41153" numCol="1" anchor="t" anchorCtr="0" compatLnSpc="1">
              <a:prstTxWarp prst="textNoShape">
                <a:avLst/>
              </a:prstTxWarp>
            </a:bodyPr>
            <a:lstStyle/>
            <a:p>
              <a:endParaRPr lang="en-US" sz="1600" dirty="0"/>
            </a:p>
          </p:txBody>
        </p:sp>
        <p:sp>
          <p:nvSpPr>
            <p:cNvPr id="19" name="Freeform 79"/>
            <p:cNvSpPr>
              <a:spLocks noEditPoints="1"/>
            </p:cNvSpPr>
            <p:nvPr/>
          </p:nvSpPr>
          <p:spPr bwMode="black">
            <a:xfrm>
              <a:off x="1790149" y="2976758"/>
              <a:ext cx="844993" cy="1113131"/>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tx1"/>
            </a:solidFill>
            <a:ln>
              <a:noFill/>
            </a:ln>
          </p:spPr>
          <p:txBody>
            <a:bodyPr vert="horz" wrap="square" lIns="82305" tIns="41153" rIns="82305" bIns="41153" numCol="1" anchor="t" anchorCtr="0" compatLnSpc="1">
              <a:prstTxWarp prst="textNoShape">
                <a:avLst/>
              </a:prstTxWarp>
            </a:bodyPr>
            <a:lstStyle/>
            <a:p>
              <a:endParaRPr lang="en-US" sz="1600" dirty="0"/>
            </a:p>
          </p:txBody>
        </p:sp>
      </p:grpSp>
      <p:cxnSp>
        <p:nvCxnSpPr>
          <p:cNvPr id="20" name="Straight Connector 19"/>
          <p:cNvCxnSpPr/>
          <p:nvPr/>
        </p:nvCxnSpPr>
        <p:spPr>
          <a:xfrm>
            <a:off x="2635142" y="5191306"/>
            <a:ext cx="7161596" cy="0"/>
          </a:xfrm>
          <a:prstGeom prst="line">
            <a:avLst/>
          </a:prstGeom>
          <a:ln w="47625" cap="rnd">
            <a:solidFill>
              <a:schemeClr val="accent2"/>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1" name="Oval 20"/>
          <p:cNvSpPr/>
          <p:nvPr/>
        </p:nvSpPr>
        <p:spPr bwMode="auto">
          <a:xfrm>
            <a:off x="9804173" y="5075345"/>
            <a:ext cx="231922" cy="231922"/>
          </a:xfrm>
          <a:prstGeom prst="ellipse">
            <a:avLst/>
          </a:prstGeom>
          <a:solidFill>
            <a:srgbClr val="8CC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5" tIns="62161" rIns="124325" bIns="62161" numCol="1" rtlCol="0" anchor="ctr" anchorCtr="0" compatLnSpc="1">
            <a:prstTxWarp prst="textNoShape">
              <a:avLst/>
            </a:prstTxWarp>
          </a:bodyPr>
          <a:lstStyle/>
          <a:p>
            <a:pPr algn="ctr" defTabSz="1242782" fontAlgn="base">
              <a:spcBef>
                <a:spcPct val="0"/>
              </a:spcBef>
              <a:spcAft>
                <a:spcPct val="0"/>
              </a:spcAft>
            </a:pPr>
            <a:endParaRPr lang="en-US" sz="2990" dirty="0">
              <a:gradFill>
                <a:gsLst>
                  <a:gs pos="0">
                    <a:srgbClr val="FFFFFF"/>
                  </a:gs>
                  <a:gs pos="100000">
                    <a:srgbClr val="FFFFFF"/>
                  </a:gs>
                </a:gsLst>
                <a:lin ang="5400000" scaled="0"/>
              </a:gradFill>
            </a:endParaRPr>
          </a:p>
        </p:txBody>
      </p:sp>
      <p:sp>
        <p:nvSpPr>
          <p:cNvPr id="22" name="TextBox 21"/>
          <p:cNvSpPr txBox="1"/>
          <p:nvPr/>
        </p:nvSpPr>
        <p:spPr>
          <a:xfrm>
            <a:off x="9360907" y="4520756"/>
            <a:ext cx="1118454" cy="627864"/>
          </a:xfrm>
          <a:prstGeom prst="rect">
            <a:avLst/>
          </a:prstGeom>
          <a:noFill/>
        </p:spPr>
        <p:txBody>
          <a:bodyPr wrap="square" lIns="0" tIns="146304" rIns="0" bIns="146304" rtlCol="0">
            <a:spAutoFit/>
          </a:bodyPr>
          <a:lstStyle>
            <a:defPPr>
              <a:defRPr lang="en-US"/>
            </a:defPPr>
            <a:lvl1pPr algn="ctr">
              <a:lnSpc>
                <a:spcPct val="90000"/>
              </a:lnSpc>
              <a:defRPr sz="2400" b="1" spc="-50">
                <a:gradFill>
                  <a:gsLst>
                    <a:gs pos="2917">
                      <a:schemeClr val="tx1"/>
                    </a:gs>
                    <a:gs pos="30000">
                      <a:schemeClr val="tx1"/>
                    </a:gs>
                  </a:gsLst>
                  <a:lin ang="5400000" scaled="0"/>
                </a:gradFill>
                <a:latin typeface="+mj-lt"/>
              </a:defRPr>
            </a:lvl1pPr>
          </a:lstStyle>
          <a:p>
            <a:r>
              <a:rPr lang="en-US" dirty="0">
                <a:gradFill>
                  <a:gsLst>
                    <a:gs pos="61947">
                      <a:srgbClr val="FFFFFF"/>
                    </a:gs>
                    <a:gs pos="44000">
                      <a:srgbClr val="FFFFFF"/>
                    </a:gs>
                  </a:gsLst>
                  <a:lin ang="5400000" scaled="0"/>
                </a:gradFill>
              </a:rPr>
              <a:t>West DC</a:t>
            </a:r>
          </a:p>
        </p:txBody>
      </p:sp>
      <p:sp>
        <p:nvSpPr>
          <p:cNvPr id="23" name="Oval 22"/>
          <p:cNvSpPr/>
          <p:nvPr/>
        </p:nvSpPr>
        <p:spPr bwMode="auto">
          <a:xfrm>
            <a:off x="2479656" y="5075345"/>
            <a:ext cx="231922" cy="231922"/>
          </a:xfrm>
          <a:prstGeom prst="ellipse">
            <a:avLst/>
          </a:prstGeom>
          <a:solidFill>
            <a:srgbClr val="8CC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5" tIns="62161" rIns="124325" bIns="62161" numCol="1" rtlCol="0" anchor="ctr" anchorCtr="0" compatLnSpc="1">
            <a:prstTxWarp prst="textNoShape">
              <a:avLst/>
            </a:prstTxWarp>
          </a:bodyPr>
          <a:lstStyle/>
          <a:p>
            <a:pPr algn="ctr" defTabSz="1242782" fontAlgn="base">
              <a:spcBef>
                <a:spcPct val="0"/>
              </a:spcBef>
              <a:spcAft>
                <a:spcPct val="0"/>
              </a:spcAft>
            </a:pPr>
            <a:endParaRPr lang="en-US" sz="2990" dirty="0">
              <a:gradFill>
                <a:gsLst>
                  <a:gs pos="0">
                    <a:srgbClr val="FFFFFF"/>
                  </a:gs>
                  <a:gs pos="100000">
                    <a:srgbClr val="FFFFFF"/>
                  </a:gs>
                </a:gsLst>
                <a:lin ang="5400000" scaled="0"/>
              </a:gradFill>
            </a:endParaRPr>
          </a:p>
        </p:txBody>
      </p:sp>
      <p:sp>
        <p:nvSpPr>
          <p:cNvPr id="24" name="TextBox 23"/>
          <p:cNvSpPr txBox="1"/>
          <p:nvPr/>
        </p:nvSpPr>
        <p:spPr>
          <a:xfrm>
            <a:off x="2107167" y="4520756"/>
            <a:ext cx="976901" cy="627864"/>
          </a:xfrm>
          <a:prstGeom prst="rect">
            <a:avLst/>
          </a:prstGeom>
          <a:noFill/>
        </p:spPr>
        <p:txBody>
          <a:bodyPr wrap="square" lIns="0" tIns="146304" rIns="0" bIns="146304" rtlCol="0">
            <a:spAutoFit/>
          </a:bodyPr>
          <a:lstStyle/>
          <a:p>
            <a:pPr algn="ctr">
              <a:lnSpc>
                <a:spcPct val="90000"/>
              </a:lnSpc>
            </a:pPr>
            <a:r>
              <a:rPr lang="en-US" sz="2400" b="1" spc="-50" dirty="0" smtClean="0">
                <a:gradFill>
                  <a:gsLst>
                    <a:gs pos="61947">
                      <a:srgbClr val="FFFFFF"/>
                    </a:gs>
                    <a:gs pos="44000">
                      <a:srgbClr val="FFFFFF"/>
                    </a:gs>
                  </a:gsLst>
                  <a:lin ang="5400000" scaled="0"/>
                </a:gradFill>
                <a:latin typeface="+mj-lt"/>
              </a:rPr>
              <a:t>East DC</a:t>
            </a:r>
          </a:p>
        </p:txBody>
      </p:sp>
      <p:sp>
        <p:nvSpPr>
          <p:cNvPr id="25" name="TextBox 24"/>
          <p:cNvSpPr txBox="1"/>
          <p:nvPr/>
        </p:nvSpPr>
        <p:spPr>
          <a:xfrm>
            <a:off x="5174435" y="4557107"/>
            <a:ext cx="1768562" cy="572464"/>
          </a:xfrm>
          <a:prstGeom prst="rect">
            <a:avLst/>
          </a:prstGeom>
          <a:noFill/>
        </p:spPr>
        <p:txBody>
          <a:bodyPr wrap="square" lIns="0" tIns="146304" rIns="0" bIns="146304" rtlCol="0">
            <a:spAutoFit/>
          </a:bodyPr>
          <a:lstStyle>
            <a:defPPr>
              <a:defRPr lang="en-US"/>
            </a:defPPr>
            <a:lvl1pPr algn="ctr">
              <a:lnSpc>
                <a:spcPct val="90000"/>
              </a:lnSpc>
              <a:defRPr sz="2400" b="1" spc="-50">
                <a:gradFill>
                  <a:gsLst>
                    <a:gs pos="2917">
                      <a:schemeClr val="tx1"/>
                    </a:gs>
                    <a:gs pos="30000">
                      <a:schemeClr val="tx1"/>
                    </a:gs>
                  </a:gsLst>
                  <a:lin ang="5400000" scaled="0"/>
                </a:gradFill>
                <a:latin typeface="+mj-lt"/>
              </a:defRPr>
            </a:lvl1pPr>
          </a:lstStyle>
          <a:p>
            <a:r>
              <a:rPr lang="en-US" sz="2000" dirty="0" smtClean="0">
                <a:gradFill>
                  <a:gsLst>
                    <a:gs pos="61947">
                      <a:srgbClr val="FFFFFF"/>
                    </a:gs>
                    <a:gs pos="44000">
                      <a:srgbClr val="FFFFFF"/>
                    </a:gs>
                  </a:gsLst>
                  <a:lin ang="5400000" scaled="0"/>
                </a:gradFill>
              </a:rPr>
              <a:t>&gt; 400 miles</a:t>
            </a:r>
            <a:endParaRPr lang="en-US" sz="2000" dirty="0">
              <a:gradFill>
                <a:gsLst>
                  <a:gs pos="61947">
                    <a:srgbClr val="FFFFFF"/>
                  </a:gs>
                  <a:gs pos="44000">
                    <a:srgbClr val="FFFFFF"/>
                  </a:gs>
                </a:gsLst>
                <a:lin ang="5400000" scaled="0"/>
              </a:gradFill>
            </a:endParaRPr>
          </a:p>
        </p:txBody>
      </p:sp>
      <p:sp>
        <p:nvSpPr>
          <p:cNvPr id="26" name="TextBox 25"/>
          <p:cNvSpPr txBox="1"/>
          <p:nvPr/>
        </p:nvSpPr>
        <p:spPr>
          <a:xfrm>
            <a:off x="4066365" y="1560875"/>
            <a:ext cx="4928922" cy="1071062"/>
          </a:xfrm>
          <a:prstGeom prst="rect">
            <a:avLst/>
          </a:prstGeom>
          <a:noFill/>
        </p:spPr>
        <p:txBody>
          <a:bodyPr wrap="square" lIns="0" tIns="146304" rIns="0" bIns="146304" rtlCol="0">
            <a:spAutoFit/>
          </a:bodyPr>
          <a:lstStyle>
            <a:defPPr>
              <a:defRPr lang="en-US"/>
            </a:defPPr>
            <a:lvl1pPr algn="ctr">
              <a:lnSpc>
                <a:spcPct val="90000"/>
              </a:lnSpc>
              <a:defRPr sz="2400" b="1" spc="-50">
                <a:gradFill>
                  <a:gsLst>
                    <a:gs pos="2917">
                      <a:schemeClr val="tx1"/>
                    </a:gs>
                    <a:gs pos="30000">
                      <a:schemeClr val="tx1"/>
                    </a:gs>
                  </a:gsLst>
                  <a:lin ang="5400000" scaled="0"/>
                </a:gradFill>
                <a:latin typeface="+mj-lt"/>
              </a:defRPr>
            </a:lvl1pPr>
          </a:lstStyle>
          <a:p>
            <a:r>
              <a:rPr lang="en-US" sz="2800" b="0" dirty="0" smtClean="0">
                <a:solidFill>
                  <a:srgbClr val="FFFFFF"/>
                </a:solidFill>
              </a:rPr>
              <a:t>Microsoft Azure Storage</a:t>
            </a:r>
          </a:p>
          <a:p>
            <a:r>
              <a:rPr lang="en-US" sz="2800" b="0" dirty="0" smtClean="0">
                <a:solidFill>
                  <a:srgbClr val="FFFFFF"/>
                </a:solidFill>
              </a:rPr>
              <a:t>Defend against regional disasters.</a:t>
            </a:r>
            <a:endParaRPr lang="en-US" sz="2800" b="0" dirty="0">
              <a:solidFill>
                <a:srgbClr val="FFFFFF"/>
              </a:solidFill>
            </a:endParaRPr>
          </a:p>
        </p:txBody>
      </p:sp>
      <p:sp>
        <p:nvSpPr>
          <p:cNvPr id="27" name="TextBox 26"/>
          <p:cNvSpPr txBox="1"/>
          <p:nvPr/>
        </p:nvSpPr>
        <p:spPr>
          <a:xfrm>
            <a:off x="4034354" y="5701661"/>
            <a:ext cx="4299150" cy="683264"/>
          </a:xfrm>
          <a:prstGeom prst="rect">
            <a:avLst/>
          </a:prstGeom>
          <a:noFill/>
        </p:spPr>
        <p:txBody>
          <a:bodyPr wrap="square" lIns="0" tIns="146304" rIns="0" bIns="146304" rtlCol="0">
            <a:spAutoFit/>
          </a:bodyPr>
          <a:lstStyle>
            <a:defPPr>
              <a:defRPr lang="en-US"/>
            </a:defPPr>
            <a:lvl1pPr algn="ctr">
              <a:lnSpc>
                <a:spcPct val="90000"/>
              </a:lnSpc>
              <a:defRPr sz="2400" b="1" spc="-50">
                <a:gradFill>
                  <a:gsLst>
                    <a:gs pos="2917">
                      <a:schemeClr val="tx1"/>
                    </a:gs>
                    <a:gs pos="30000">
                      <a:schemeClr val="tx1"/>
                    </a:gs>
                  </a:gsLst>
                  <a:lin ang="5400000" scaled="0"/>
                </a:gradFill>
                <a:latin typeface="+mj-lt"/>
              </a:defRPr>
            </a:lvl1pPr>
          </a:lstStyle>
          <a:p>
            <a:r>
              <a:rPr lang="en-US" sz="2800" b="0" dirty="0">
                <a:gradFill>
                  <a:gsLst>
                    <a:gs pos="69027">
                      <a:srgbClr val="FFFFFF"/>
                    </a:gs>
                    <a:gs pos="56000">
                      <a:srgbClr val="FFFFFF"/>
                    </a:gs>
                  </a:gsLst>
                  <a:lin ang="5400000" scaled="0"/>
                </a:gradFill>
              </a:rPr>
              <a:t>Geo replication</a:t>
            </a:r>
          </a:p>
        </p:txBody>
      </p:sp>
      <p:sp>
        <p:nvSpPr>
          <p:cNvPr id="28" name="Oval 27"/>
          <p:cNvSpPr/>
          <p:nvPr/>
        </p:nvSpPr>
        <p:spPr bwMode="auto">
          <a:xfrm>
            <a:off x="9842303" y="5113475"/>
            <a:ext cx="155662" cy="155662"/>
          </a:xfrm>
          <a:prstGeom prst="ellipse">
            <a:avLst/>
          </a:prstGeom>
          <a:solidFill>
            <a:srgbClr val="8CC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5" tIns="62161" rIns="124325" bIns="62161" numCol="1" rtlCol="0" anchor="ctr" anchorCtr="0" compatLnSpc="1">
            <a:prstTxWarp prst="textNoShape">
              <a:avLst/>
            </a:prstTxWarp>
          </a:bodyPr>
          <a:lstStyle/>
          <a:p>
            <a:pPr algn="ctr" defTabSz="1242782" fontAlgn="base">
              <a:spcBef>
                <a:spcPct val="0"/>
              </a:spcBef>
              <a:spcAft>
                <a:spcPct val="0"/>
              </a:spcAft>
            </a:pPr>
            <a:endParaRPr lang="en-US" sz="2990" dirty="0">
              <a:gradFill>
                <a:gsLst>
                  <a:gs pos="0">
                    <a:srgbClr val="FFFFFF"/>
                  </a:gs>
                  <a:gs pos="100000">
                    <a:srgbClr val="FFFFFF"/>
                  </a:gs>
                </a:gsLst>
                <a:lin ang="5400000" scaled="0"/>
              </a:gradFill>
            </a:endParaRPr>
          </a:p>
        </p:txBody>
      </p:sp>
      <p:grpSp>
        <p:nvGrpSpPr>
          <p:cNvPr id="30" name="Group 29"/>
          <p:cNvGrpSpPr/>
          <p:nvPr/>
        </p:nvGrpSpPr>
        <p:grpSpPr>
          <a:xfrm>
            <a:off x="7962900" y="2251978"/>
            <a:ext cx="3914468" cy="2155556"/>
            <a:chOff x="863600" y="2251978"/>
            <a:chExt cx="3914468" cy="2155556"/>
          </a:xfrm>
        </p:grpSpPr>
        <p:sp>
          <p:nvSpPr>
            <p:cNvPr id="31" name="Freeform 128"/>
            <p:cNvSpPr>
              <a:spLocks noChangeAspect="1"/>
            </p:cNvSpPr>
            <p:nvPr/>
          </p:nvSpPr>
          <p:spPr bwMode="black">
            <a:xfrm>
              <a:off x="863600" y="2251978"/>
              <a:ext cx="3914468" cy="2155556"/>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pattFill prst="ltUpDiag">
              <a:fgClr>
                <a:srgbClr val="CDCDCD"/>
              </a:fgClr>
              <a:bgClr>
                <a:srgbClr val="FFFFFF"/>
              </a:bgClr>
            </a:patt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endParaRPr lang="en-US" sz="2400" spc="-50">
                <a:gradFill>
                  <a:gsLst>
                    <a:gs pos="36283">
                      <a:schemeClr val="tx1"/>
                    </a:gs>
                    <a:gs pos="28000">
                      <a:schemeClr val="tx1"/>
                    </a:gs>
                  </a:gsLst>
                  <a:lin ang="5400000" scaled="0"/>
                </a:gradFill>
              </a:endParaRPr>
            </a:p>
          </p:txBody>
        </p:sp>
        <p:sp>
          <p:nvSpPr>
            <p:cNvPr id="32" name="Freeform 79"/>
            <p:cNvSpPr>
              <a:spLocks noEditPoints="1"/>
            </p:cNvSpPr>
            <p:nvPr/>
          </p:nvSpPr>
          <p:spPr bwMode="black">
            <a:xfrm>
              <a:off x="2697438" y="2976758"/>
              <a:ext cx="844993" cy="1113131"/>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tx1"/>
            </a:solidFill>
            <a:ln>
              <a:noFill/>
            </a:ln>
          </p:spPr>
          <p:txBody>
            <a:bodyPr vert="horz" wrap="square" lIns="82305" tIns="41153" rIns="82305" bIns="41153" numCol="1" anchor="t" anchorCtr="0" compatLnSpc="1">
              <a:prstTxWarp prst="textNoShape">
                <a:avLst/>
              </a:prstTxWarp>
            </a:bodyPr>
            <a:lstStyle/>
            <a:p>
              <a:endParaRPr lang="en-US" sz="1600" dirty="0"/>
            </a:p>
          </p:txBody>
        </p:sp>
        <p:sp>
          <p:nvSpPr>
            <p:cNvPr id="33" name="Freeform 79"/>
            <p:cNvSpPr>
              <a:spLocks noEditPoints="1"/>
            </p:cNvSpPr>
            <p:nvPr/>
          </p:nvSpPr>
          <p:spPr bwMode="black">
            <a:xfrm>
              <a:off x="3604726" y="2976758"/>
              <a:ext cx="844993" cy="1113131"/>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tx1"/>
            </a:solidFill>
            <a:ln>
              <a:noFill/>
            </a:ln>
          </p:spPr>
          <p:txBody>
            <a:bodyPr vert="horz" wrap="square" lIns="82305" tIns="41153" rIns="82305" bIns="41153" numCol="1" anchor="t" anchorCtr="0" compatLnSpc="1">
              <a:prstTxWarp prst="textNoShape">
                <a:avLst/>
              </a:prstTxWarp>
            </a:bodyPr>
            <a:lstStyle/>
            <a:p>
              <a:endParaRPr lang="en-US" sz="1600" dirty="0"/>
            </a:p>
          </p:txBody>
        </p:sp>
        <p:sp>
          <p:nvSpPr>
            <p:cNvPr id="34" name="Freeform 79"/>
            <p:cNvSpPr>
              <a:spLocks noEditPoints="1"/>
            </p:cNvSpPr>
            <p:nvPr/>
          </p:nvSpPr>
          <p:spPr bwMode="black">
            <a:xfrm>
              <a:off x="1790149" y="2976758"/>
              <a:ext cx="844993" cy="1113131"/>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tx1"/>
            </a:solidFill>
            <a:ln>
              <a:noFill/>
            </a:ln>
          </p:spPr>
          <p:txBody>
            <a:bodyPr vert="horz" wrap="square" lIns="82305" tIns="41153" rIns="82305" bIns="41153" numCol="1" anchor="t" anchorCtr="0" compatLnSpc="1">
              <a:prstTxWarp prst="textNoShape">
                <a:avLst/>
              </a:prstTxWarp>
            </a:bodyPr>
            <a:lstStyle/>
            <a:p>
              <a:endParaRPr lang="en-US" sz="1600" dirty="0"/>
            </a:p>
          </p:txBody>
        </p:sp>
      </p:grpSp>
      <p:pic>
        <p:nvPicPr>
          <p:cNvPr id="29" name="Picture 28" descr="sysfore logo copy.png"/>
          <p:cNvPicPr>
            <a:picLocks noChangeAspect="1"/>
          </p:cNvPicPr>
          <p:nvPr/>
        </p:nvPicPr>
        <p:blipFill>
          <a:blip r:embed="rId3"/>
          <a:stretch>
            <a:fillRect/>
          </a:stretch>
        </p:blipFill>
        <p:spPr>
          <a:xfrm>
            <a:off x="11389283" y="5943396"/>
            <a:ext cx="713436" cy="713436"/>
          </a:xfrm>
          <a:prstGeom prst="rect">
            <a:avLst/>
          </a:prstGeom>
        </p:spPr>
      </p:pic>
    </p:spTree>
    <p:extLst>
      <p:ext uri="{BB962C8B-B14F-4D97-AF65-F5344CB8AC3E}">
        <p14:creationId xmlns:p14="http://schemas.microsoft.com/office/powerpoint/2010/main" val="2339244288"/>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30070_Windows_Server_Management_Marketing_Template_16x9">
  <a:themeElements>
    <a:clrScheme name="WSMM_v02">
      <a:dk1>
        <a:srgbClr val="505050"/>
      </a:dk1>
      <a:lt1>
        <a:srgbClr val="EFEFEF"/>
      </a:lt1>
      <a:dk2>
        <a:srgbClr val="00188F"/>
      </a:dk2>
      <a:lt2>
        <a:srgbClr val="969696"/>
      </a:lt2>
      <a:accent1>
        <a:srgbClr val="00188F"/>
      </a:accent1>
      <a:accent2>
        <a:srgbClr val="7FBA00"/>
      </a:accent2>
      <a:accent3>
        <a:srgbClr val="FF8C00"/>
      </a:accent3>
      <a:accent4>
        <a:srgbClr val="002050"/>
      </a:accent4>
      <a:accent5>
        <a:srgbClr val="007233"/>
      </a:accent5>
      <a:accent6>
        <a:srgbClr val="FFB900"/>
      </a:accent6>
      <a:hlink>
        <a:srgbClr val="00188F"/>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a:noFill/>
          <a:headEnd type="none" w="med" len="med"/>
          <a:tailEnd type="none" w="med" len="med"/>
        </a:ln>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14099" fontAlgn="base">
          <a:lnSpc>
            <a:spcPct val="90000"/>
          </a:lnSpc>
          <a:spcBef>
            <a:spcPct val="0"/>
          </a:spcBef>
          <a:spcAft>
            <a:spcPct val="0"/>
          </a:spcAft>
          <a:defRPr sz="2000" spc="-50" dirty="0" smtClean="0">
            <a:gradFill>
              <a:gsLst>
                <a:gs pos="1250">
                  <a:schemeClr val="bg1"/>
                </a:gs>
                <a:gs pos="10417">
                  <a:schemeClr val="bg1"/>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spc="-5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System_Center_Marketing_Template_16x9.potx" id="{8F58127B-2DBD-4C1F-8F0E-1EA11AC3964C}" vid="{CBA365C4-D445-4E81-88F3-CDACCF814059}"/>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3-30070_Windows_Server_Management_Marketing_Template_16x9">
  <a:themeElements>
    <a:clrScheme name="WSMM_v02">
      <a:dk1>
        <a:srgbClr val="505050"/>
      </a:dk1>
      <a:lt1>
        <a:srgbClr val="EFEFEF"/>
      </a:lt1>
      <a:dk2>
        <a:srgbClr val="00188F"/>
      </a:dk2>
      <a:lt2>
        <a:srgbClr val="969696"/>
      </a:lt2>
      <a:accent1>
        <a:srgbClr val="00188F"/>
      </a:accent1>
      <a:accent2>
        <a:srgbClr val="7FBA00"/>
      </a:accent2>
      <a:accent3>
        <a:srgbClr val="FF8C00"/>
      </a:accent3>
      <a:accent4>
        <a:srgbClr val="002050"/>
      </a:accent4>
      <a:accent5>
        <a:srgbClr val="007233"/>
      </a:accent5>
      <a:accent6>
        <a:srgbClr val="FFB900"/>
      </a:accent6>
      <a:hlink>
        <a:srgbClr val="00188F"/>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a:noFill/>
          <a:headEnd type="none" w="med" len="med"/>
          <a:tailEnd type="none" w="med" len="med"/>
        </a:ln>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14099" fontAlgn="base">
          <a:lnSpc>
            <a:spcPct val="90000"/>
          </a:lnSpc>
          <a:spcBef>
            <a:spcPct val="0"/>
          </a:spcBef>
          <a:spcAft>
            <a:spcPct val="0"/>
          </a:spcAft>
          <a:defRPr sz="2000" spc="-50" dirty="0" smtClean="0">
            <a:gradFill>
              <a:gsLst>
                <a:gs pos="1250">
                  <a:schemeClr val="bg1"/>
                </a:gs>
                <a:gs pos="10417">
                  <a:schemeClr val="bg1"/>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spc="-5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System_Center_Marketing_Template_16x9.potx" id="{8F58127B-2DBD-4C1F-8F0E-1EA11AC3964C}" vid="{CBA365C4-D445-4E81-88F3-CDACCF814059}"/>
    </a:ext>
  </a:extLst>
</a:theme>
</file>

<file path=ppt/theme/theme3.xml><?xml version="1.0" encoding="utf-8"?>
<a:theme xmlns:a="http://schemas.openxmlformats.org/drawingml/2006/main" name="2_3-30070_Windows_Server_Management_Marketing_Template_16x9">
  <a:themeElements>
    <a:clrScheme name="WSMM_v02">
      <a:dk1>
        <a:srgbClr val="505050"/>
      </a:dk1>
      <a:lt1>
        <a:srgbClr val="EFEFEF"/>
      </a:lt1>
      <a:dk2>
        <a:srgbClr val="00188F"/>
      </a:dk2>
      <a:lt2>
        <a:srgbClr val="969696"/>
      </a:lt2>
      <a:accent1>
        <a:srgbClr val="00188F"/>
      </a:accent1>
      <a:accent2>
        <a:srgbClr val="7FBA00"/>
      </a:accent2>
      <a:accent3>
        <a:srgbClr val="FF8C00"/>
      </a:accent3>
      <a:accent4>
        <a:srgbClr val="002050"/>
      </a:accent4>
      <a:accent5>
        <a:srgbClr val="007233"/>
      </a:accent5>
      <a:accent6>
        <a:srgbClr val="FFB900"/>
      </a:accent6>
      <a:hlink>
        <a:srgbClr val="00188F"/>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a:noFill/>
          <a:headEnd type="none" w="med" len="med"/>
          <a:tailEnd type="none" w="med" len="med"/>
        </a:ln>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14099" fontAlgn="base">
          <a:lnSpc>
            <a:spcPct val="90000"/>
          </a:lnSpc>
          <a:spcBef>
            <a:spcPct val="0"/>
          </a:spcBef>
          <a:spcAft>
            <a:spcPct val="0"/>
          </a:spcAft>
          <a:defRPr sz="2000" spc="-50" dirty="0" smtClean="0">
            <a:gradFill>
              <a:gsLst>
                <a:gs pos="1250">
                  <a:schemeClr val="bg1"/>
                </a:gs>
                <a:gs pos="10417">
                  <a:schemeClr val="bg1"/>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spc="-5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System_Center_Marketing_Template_16x9.potx" id="{8F58127B-2DBD-4C1F-8F0E-1EA11AC3964C}" vid="{CBA365C4-D445-4E81-88F3-CDACCF814059}"/>
    </a:ext>
  </a:extLst>
</a:theme>
</file>

<file path=ppt/theme/theme4.xml><?xml version="1.0" encoding="utf-8"?>
<a:theme xmlns:a="http://schemas.openxmlformats.org/drawingml/2006/main" name="3_3-30070_Windows_Server_Management_Marketing_Template_16x9">
  <a:themeElements>
    <a:clrScheme name="WSMM_v02">
      <a:dk1>
        <a:srgbClr val="505050"/>
      </a:dk1>
      <a:lt1>
        <a:srgbClr val="EFEFEF"/>
      </a:lt1>
      <a:dk2>
        <a:srgbClr val="00188F"/>
      </a:dk2>
      <a:lt2>
        <a:srgbClr val="969696"/>
      </a:lt2>
      <a:accent1>
        <a:srgbClr val="00188F"/>
      </a:accent1>
      <a:accent2>
        <a:srgbClr val="7FBA00"/>
      </a:accent2>
      <a:accent3>
        <a:srgbClr val="FF8C00"/>
      </a:accent3>
      <a:accent4>
        <a:srgbClr val="002050"/>
      </a:accent4>
      <a:accent5>
        <a:srgbClr val="007233"/>
      </a:accent5>
      <a:accent6>
        <a:srgbClr val="FFB900"/>
      </a:accent6>
      <a:hlink>
        <a:srgbClr val="00188F"/>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a:noFill/>
          <a:headEnd type="none" w="med" len="med"/>
          <a:tailEnd type="none" w="med" len="med"/>
        </a:ln>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14099" fontAlgn="base">
          <a:lnSpc>
            <a:spcPct val="90000"/>
          </a:lnSpc>
          <a:spcBef>
            <a:spcPct val="0"/>
          </a:spcBef>
          <a:spcAft>
            <a:spcPct val="0"/>
          </a:spcAft>
          <a:defRPr sz="2000" spc="-50" dirty="0" smtClean="0">
            <a:gradFill>
              <a:gsLst>
                <a:gs pos="1250">
                  <a:schemeClr val="bg1"/>
                </a:gs>
                <a:gs pos="10417">
                  <a:schemeClr val="bg1"/>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spc="-5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System_Center_Marketing_Template_16x9.potx" id="{8F58127B-2DBD-4C1F-8F0E-1EA11AC3964C}" vid="{CBA365C4-D445-4E81-88F3-CDACCF814059}"/>
    </a:ext>
  </a:extLst>
</a:theme>
</file>

<file path=ppt/theme/theme5.xml><?xml version="1.0" encoding="utf-8"?>
<a:theme xmlns:a="http://schemas.openxmlformats.org/drawingml/2006/main" name="4_3-30070_Windows_Server_Management_Marketing_Template_16x9">
  <a:themeElements>
    <a:clrScheme name="WSMM_v02">
      <a:dk1>
        <a:srgbClr val="505050"/>
      </a:dk1>
      <a:lt1>
        <a:srgbClr val="EFEFEF"/>
      </a:lt1>
      <a:dk2>
        <a:srgbClr val="00188F"/>
      </a:dk2>
      <a:lt2>
        <a:srgbClr val="969696"/>
      </a:lt2>
      <a:accent1>
        <a:srgbClr val="00188F"/>
      </a:accent1>
      <a:accent2>
        <a:srgbClr val="7FBA00"/>
      </a:accent2>
      <a:accent3>
        <a:srgbClr val="FF8C00"/>
      </a:accent3>
      <a:accent4>
        <a:srgbClr val="002050"/>
      </a:accent4>
      <a:accent5>
        <a:srgbClr val="007233"/>
      </a:accent5>
      <a:accent6>
        <a:srgbClr val="FFB900"/>
      </a:accent6>
      <a:hlink>
        <a:srgbClr val="00188F"/>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a:noFill/>
          <a:headEnd type="none" w="med" len="med"/>
          <a:tailEnd type="none" w="med" len="med"/>
        </a:ln>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14099" fontAlgn="base">
          <a:lnSpc>
            <a:spcPct val="90000"/>
          </a:lnSpc>
          <a:spcBef>
            <a:spcPct val="0"/>
          </a:spcBef>
          <a:spcAft>
            <a:spcPct val="0"/>
          </a:spcAft>
          <a:defRPr sz="2000" spc="-50" dirty="0" smtClean="0">
            <a:gradFill>
              <a:gsLst>
                <a:gs pos="1250">
                  <a:schemeClr val="bg1"/>
                </a:gs>
                <a:gs pos="10417">
                  <a:schemeClr val="bg1"/>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spc="-5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System_Center_Marketing_Template_16x9.potx" id="{8F58127B-2DBD-4C1F-8F0E-1EA11AC3964C}" vid="{CBA365C4-D445-4E81-88F3-CDACCF814059}"/>
    </a:ext>
  </a:extLst>
</a:theme>
</file>

<file path=ppt/theme/theme6.xml><?xml version="1.0" encoding="utf-8"?>
<a:theme xmlns:a="http://schemas.openxmlformats.org/drawingml/2006/main" name="5_3-30070_Windows_Server_Management_Marketing_Template_16x9">
  <a:themeElements>
    <a:clrScheme name="WSMM_v02">
      <a:dk1>
        <a:srgbClr val="505050"/>
      </a:dk1>
      <a:lt1>
        <a:srgbClr val="EFEFEF"/>
      </a:lt1>
      <a:dk2>
        <a:srgbClr val="00188F"/>
      </a:dk2>
      <a:lt2>
        <a:srgbClr val="969696"/>
      </a:lt2>
      <a:accent1>
        <a:srgbClr val="00188F"/>
      </a:accent1>
      <a:accent2>
        <a:srgbClr val="7FBA00"/>
      </a:accent2>
      <a:accent3>
        <a:srgbClr val="FF8C00"/>
      </a:accent3>
      <a:accent4>
        <a:srgbClr val="002050"/>
      </a:accent4>
      <a:accent5>
        <a:srgbClr val="007233"/>
      </a:accent5>
      <a:accent6>
        <a:srgbClr val="FFB900"/>
      </a:accent6>
      <a:hlink>
        <a:srgbClr val="00188F"/>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a:noFill/>
          <a:headEnd type="none" w="med" len="med"/>
          <a:tailEnd type="none" w="med" len="med"/>
        </a:ln>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14099" fontAlgn="base">
          <a:lnSpc>
            <a:spcPct val="90000"/>
          </a:lnSpc>
          <a:spcBef>
            <a:spcPct val="0"/>
          </a:spcBef>
          <a:spcAft>
            <a:spcPct val="0"/>
          </a:spcAft>
          <a:defRPr sz="2000" spc="-50" dirty="0" smtClean="0">
            <a:gradFill>
              <a:gsLst>
                <a:gs pos="1250">
                  <a:schemeClr val="bg1"/>
                </a:gs>
                <a:gs pos="10417">
                  <a:schemeClr val="bg1"/>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spc="-5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System_Center_Marketing_Template_16x9.potx" id="{8F58127B-2DBD-4C1F-8F0E-1EA11AC3964C}" vid="{CBA365C4-D445-4E81-88F3-CDACCF814059}"/>
    </a:ext>
  </a:extLst>
</a:theme>
</file>

<file path=ppt/theme/theme7.xml><?xml version="1.0" encoding="utf-8"?>
<a:theme xmlns:a="http://schemas.openxmlformats.org/drawingml/2006/main" name="6_3-30070_Windows_Server_Management_Marketing_Template_16x9">
  <a:themeElements>
    <a:clrScheme name="WSMM_v02">
      <a:dk1>
        <a:srgbClr val="505050"/>
      </a:dk1>
      <a:lt1>
        <a:srgbClr val="EFEFEF"/>
      </a:lt1>
      <a:dk2>
        <a:srgbClr val="00188F"/>
      </a:dk2>
      <a:lt2>
        <a:srgbClr val="969696"/>
      </a:lt2>
      <a:accent1>
        <a:srgbClr val="00188F"/>
      </a:accent1>
      <a:accent2>
        <a:srgbClr val="7FBA00"/>
      </a:accent2>
      <a:accent3>
        <a:srgbClr val="FF8C00"/>
      </a:accent3>
      <a:accent4>
        <a:srgbClr val="002050"/>
      </a:accent4>
      <a:accent5>
        <a:srgbClr val="007233"/>
      </a:accent5>
      <a:accent6>
        <a:srgbClr val="FFB900"/>
      </a:accent6>
      <a:hlink>
        <a:srgbClr val="00188F"/>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a:noFill/>
          <a:headEnd type="none" w="med" len="med"/>
          <a:tailEnd type="none" w="med" len="med"/>
        </a:ln>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14099" fontAlgn="base">
          <a:lnSpc>
            <a:spcPct val="90000"/>
          </a:lnSpc>
          <a:spcBef>
            <a:spcPct val="0"/>
          </a:spcBef>
          <a:spcAft>
            <a:spcPct val="0"/>
          </a:spcAft>
          <a:defRPr sz="2000" spc="-50" dirty="0" smtClean="0">
            <a:gradFill>
              <a:gsLst>
                <a:gs pos="1250">
                  <a:schemeClr val="bg1"/>
                </a:gs>
                <a:gs pos="10417">
                  <a:schemeClr val="bg1"/>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spc="-5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System_Center_Marketing_Template_16x9.potx" id="{8F58127B-2DBD-4C1F-8F0E-1EA11AC3964C}" vid="{CBA365C4-D445-4E81-88F3-CDACCF814059}"/>
    </a:ext>
  </a:extLst>
</a:theme>
</file>

<file path=ppt/theme/theme8.xml><?xml version="1.0" encoding="utf-8"?>
<a:theme xmlns:a="http://schemas.openxmlformats.org/drawingml/2006/main" name="Microsoft_Hosting_template_16-9_white">
  <a:themeElements>
    <a:clrScheme name="Custom 35">
      <a:dk1>
        <a:srgbClr val="505050"/>
      </a:dk1>
      <a:lt1>
        <a:srgbClr val="FFFFFF"/>
      </a:lt1>
      <a:dk2>
        <a:srgbClr val="505050"/>
      </a:dk2>
      <a:lt2>
        <a:srgbClr val="D2D2D2"/>
      </a:lt2>
      <a:accent1>
        <a:srgbClr val="0072C6"/>
      </a:accent1>
      <a:accent2>
        <a:srgbClr val="002050"/>
      </a:accent2>
      <a:accent3>
        <a:srgbClr val="00188F"/>
      </a:accent3>
      <a:accent4>
        <a:srgbClr val="4668C5"/>
      </a:accent4>
      <a:accent5>
        <a:srgbClr val="00BCF2"/>
      </a:accent5>
      <a:accent6>
        <a:srgbClr val="9B4F96"/>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theme>
</file>

<file path=ppt/theme/theme9.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3000">
                <a:alpha val="79999"/>
              </a:srgbClr>
            </a:gs>
            <a:gs pos="50000">
              <a:srgbClr val="1B9F00">
                <a:alpha val="79999"/>
              </a:srgbClr>
            </a:gs>
            <a:gs pos="100000">
              <a:srgbClr val="003000">
                <a:alpha val="79999"/>
              </a:srgbClr>
            </a:gs>
          </a:gsLst>
          <a:lin ang="0" scaled="1"/>
        </a:grad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egoe" pitchFamily="34" charset="0"/>
          </a:defRPr>
        </a:defPPr>
      </a:lstStyle>
    </a:spDef>
    <a:lnDef>
      <a:spPr bwMode="auto">
        <a:xfrm>
          <a:off x="0" y="0"/>
          <a:ext cx="1" cy="1"/>
        </a:xfrm>
        <a:custGeom>
          <a:avLst/>
          <a:gdLst/>
          <a:ahLst/>
          <a:cxnLst/>
          <a:rect l="0" t="0" r="0" b="0"/>
          <a:pathLst/>
        </a:custGeom>
        <a:gradFill rotWithShape="1">
          <a:gsLst>
            <a:gs pos="0">
              <a:srgbClr val="003000">
                <a:alpha val="79999"/>
              </a:srgbClr>
            </a:gs>
            <a:gs pos="50000">
              <a:srgbClr val="1B9F00">
                <a:alpha val="79999"/>
              </a:srgbClr>
            </a:gs>
            <a:gs pos="100000">
              <a:srgbClr val="003000">
                <a:alpha val="79999"/>
              </a:srgbClr>
            </a:gs>
          </a:gsLst>
          <a:lin ang="0" scaled="1"/>
        </a:grad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egoe"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3046</Words>
  <Application>Microsoft Macintosh PowerPoint</Application>
  <PresentationFormat>Custom</PresentationFormat>
  <Paragraphs>345</Paragraphs>
  <Slides>22</Slides>
  <Notes>18</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22</vt:i4>
      </vt:variant>
    </vt:vector>
  </HeadingPairs>
  <TitlesOfParts>
    <vt:vector size="32" baseType="lpstr">
      <vt:lpstr>3-30070_Windows_Server_Management_Marketing_Template_16x9</vt:lpstr>
      <vt:lpstr>1_3-30070_Windows_Server_Management_Marketing_Template_16x9</vt:lpstr>
      <vt:lpstr>2_3-30070_Windows_Server_Management_Marketing_Template_16x9</vt:lpstr>
      <vt:lpstr>3_3-30070_Windows_Server_Management_Marketing_Template_16x9</vt:lpstr>
      <vt:lpstr>4_3-30070_Windows_Server_Management_Marketing_Template_16x9</vt:lpstr>
      <vt:lpstr>5_3-30070_Windows_Server_Management_Marketing_Template_16x9</vt:lpstr>
      <vt:lpstr>6_3-30070_Windows_Server_Management_Marketing_Template_16x9</vt:lpstr>
      <vt:lpstr>Microsoft_Hosting_template_16-9_white</vt:lpstr>
      <vt:lpstr>3_Custom Design</vt:lpstr>
      <vt:lpstr>think-cell Slide</vt:lpstr>
      <vt:lpstr>Microsoft Azure Infrastructure Services</vt:lpstr>
      <vt:lpstr>Why consider the cloud?</vt:lpstr>
      <vt:lpstr>Cloud innovation presents challenges for IT</vt:lpstr>
      <vt:lpstr>Infrastructure-as-a-Service(IaaS)</vt:lpstr>
      <vt:lpstr>The Microsoft Azure Platform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Develop, test, run your apps</vt:lpstr>
      <vt:lpstr>Develop, test, run your apps</vt:lpstr>
      <vt:lpstr>Develop, test, run your apps</vt:lpstr>
      <vt:lpstr>PowerPoint Presentation</vt:lpstr>
      <vt:lpstr>Extend your infrastructure</vt:lpstr>
      <vt:lpstr>Extend your infrastructure</vt:lpstr>
      <vt:lpstr>Extend your infrastructure</vt:lpstr>
      <vt:lpstr>Extend your infrastructure</vt:lpstr>
      <vt:lpstr>Extend your infrastructure</vt:lpstr>
      <vt:lpstr>Thank You!  Get in touch for more details. Email : info@sysfore.com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2014-01-29T23:00:22Z</dcterms:created>
  <dcterms:modified xsi:type="dcterms:W3CDTF">2014-11-03T07:47:03Z</dcterms:modified>
</cp:coreProperties>
</file>